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992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4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32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21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57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94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49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78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55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31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4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09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08112" y="464838"/>
            <a:ext cx="62646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VOORBEELD VAN INWONER</a:t>
            </a:r>
          </a:p>
          <a:p>
            <a:r>
              <a:rPr lang="nl-NL" sz="1800" dirty="0" smtClean="0"/>
              <a:t>Maatregelen getroffen door:</a:t>
            </a:r>
            <a:br>
              <a:rPr lang="nl-NL" sz="1800" dirty="0" smtClean="0"/>
            </a:br>
            <a:r>
              <a:rPr lang="nl-NL" sz="1800" dirty="0" smtClean="0"/>
              <a:t>Jos Houben, </a:t>
            </a:r>
          </a:p>
          <a:p>
            <a:r>
              <a:rPr lang="nl-NL" sz="1800" dirty="0" smtClean="0"/>
              <a:t>Pastoor </a:t>
            </a:r>
            <a:r>
              <a:rPr lang="nl-NL" sz="1800" dirty="0"/>
              <a:t>De Weverstraat 8, </a:t>
            </a:r>
            <a:r>
              <a:rPr lang="nl-NL" sz="1800" dirty="0" smtClean="0"/>
              <a:t> </a:t>
            </a:r>
            <a:r>
              <a:rPr lang="nl-NL" sz="1800" dirty="0"/>
              <a:t>Heer-Maastricht (6227 BE</a:t>
            </a:r>
            <a:r>
              <a:rPr lang="nl-NL" sz="1800" dirty="0" smtClean="0"/>
              <a:t>) </a:t>
            </a:r>
            <a:endParaRPr lang="nl-NL" sz="1800" dirty="0"/>
          </a:p>
        </p:txBody>
      </p:sp>
      <p:sp>
        <p:nvSpPr>
          <p:cNvPr id="6" name="Rechthoek 5"/>
          <p:cNvSpPr/>
          <p:nvPr/>
        </p:nvSpPr>
        <p:spPr>
          <a:xfrm>
            <a:off x="4241100" y="3448472"/>
            <a:ext cx="459194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 smtClean="0"/>
              <a:t>Oplossing met afkoppelen: hemelwater opvangen op afdakjes die dan in 4 regentonnen ondergronds opgevangen worden en die een overloop hebben </a:t>
            </a:r>
            <a:r>
              <a:rPr lang="nl-NL" sz="1600" dirty="0" smtClean="0"/>
              <a:t>in </a:t>
            </a:r>
            <a:r>
              <a:rPr lang="nl-NL" sz="1600" dirty="0"/>
              <a:t>het drainagesysteem </a:t>
            </a:r>
            <a:r>
              <a:rPr lang="nl-NL" sz="1600" dirty="0" smtClean="0"/>
              <a:t>dat in </a:t>
            </a:r>
            <a:r>
              <a:rPr lang="nl-NL" sz="1600" dirty="0"/>
              <a:t>de gehele achtertuin verdwijnt.</a:t>
            </a:r>
          </a:p>
          <a:p>
            <a:r>
              <a:rPr lang="nl-NL" sz="1600" dirty="0"/>
              <a:t>Van alle regentonnen kan de gebruiker water aftappen voor de tuin, bloemen, </a:t>
            </a:r>
            <a:r>
              <a:rPr lang="nl-NL" sz="1600" dirty="0" smtClean="0"/>
              <a:t>planten en gewassen.</a:t>
            </a:r>
          </a:p>
          <a:p>
            <a:endParaRPr lang="nl-NL" sz="1600" dirty="0"/>
          </a:p>
          <a:p>
            <a:r>
              <a:rPr lang="nl-NL" sz="1600" dirty="0" smtClean="0"/>
              <a:t>Benodigdheden:</a:t>
            </a:r>
          </a:p>
          <a:p>
            <a:r>
              <a:rPr lang="nl-NL" sz="1600" dirty="0"/>
              <a:t>Drainagesysteem buis pvc, 35 meter, rond 32 mm:</a:t>
            </a:r>
          </a:p>
          <a:p>
            <a:r>
              <a:rPr lang="nl-NL" sz="1600" dirty="0"/>
              <a:t>Drainagesysteem buis, kokos, 50 meter, rond 80 mm:</a:t>
            </a:r>
          </a:p>
          <a:p>
            <a:r>
              <a:rPr lang="nl-NL" sz="1600" dirty="0"/>
              <a:t>Drainagesysteem buis, kunststof omhulling, 50 meter, rond 50 mm:</a:t>
            </a:r>
          </a:p>
          <a:p>
            <a:r>
              <a:rPr lang="nl-NL" sz="1600" dirty="0"/>
              <a:t>Kosten afvoerputjes, afvoerputten, afvoergoten:</a:t>
            </a:r>
          </a:p>
          <a:p>
            <a:r>
              <a:rPr lang="nl-NL" sz="1600" dirty="0"/>
              <a:t>Diverse: Bochten, moffen, eindstukken, T-stukken, putten, </a:t>
            </a:r>
            <a:r>
              <a:rPr lang="nl-NL" sz="1600" dirty="0" smtClean="0"/>
              <a:t>controleputten; schop</a:t>
            </a:r>
            <a:r>
              <a:rPr lang="nl-NL" sz="1600" dirty="0"/>
              <a:t>, schepje, kunststof hamer (</a:t>
            </a:r>
            <a:r>
              <a:rPr lang="nl-NL" sz="1600" dirty="0" err="1"/>
              <a:t>cobblestones</a:t>
            </a:r>
            <a:r>
              <a:rPr lang="nl-NL" sz="1600" dirty="0"/>
              <a:t>), zaag, schaar, meter, aandrukstok.</a:t>
            </a:r>
          </a:p>
          <a:p>
            <a:r>
              <a:rPr lang="nl-NL" sz="1600" dirty="0" smtClean="0"/>
              <a:t>Verder</a:t>
            </a:r>
            <a:r>
              <a:rPr lang="nl-NL" sz="1600" dirty="0"/>
              <a:t>: Goed weer, goed humeur, kan alleen of met familie, vrienden, kennissen</a:t>
            </a:r>
            <a:r>
              <a:rPr lang="nl-NL" sz="1600" dirty="0" smtClean="0"/>
              <a:t>.</a:t>
            </a:r>
          </a:p>
          <a:p>
            <a:endParaRPr lang="nl-NL" sz="1600" dirty="0"/>
          </a:p>
          <a:p>
            <a:r>
              <a:rPr lang="nl-NL" sz="1600" dirty="0" smtClean="0"/>
              <a:t>Info: Jos Hoube</a:t>
            </a:r>
            <a:r>
              <a:rPr lang="nl-NL" sz="1600" dirty="0"/>
              <a:t>n, </a:t>
            </a:r>
            <a:r>
              <a:rPr lang="nl-NL" sz="1600" dirty="0" smtClean="0"/>
              <a:t>joshouben8@ziggo.nl</a:t>
            </a:r>
            <a:endParaRPr lang="nl-NL" sz="16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84" y="345614"/>
            <a:ext cx="2868168" cy="2795016"/>
          </a:xfrm>
          <a:prstGeom prst="rect">
            <a:avLst/>
          </a:prstGeom>
        </p:spPr>
      </p:pic>
      <p:pic>
        <p:nvPicPr>
          <p:cNvPr id="2" name="Picture 2" descr="\\WSL-FS02\Userdata$\k.heuts\Desktop\IMG_32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3384" y="3808140"/>
            <a:ext cx="4155980" cy="311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\\WSL-FS02\Userdata$\k.heuts\Desktop\IMG_325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3384" y="8485886"/>
            <a:ext cx="4155981" cy="311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\\WSL-FS02\Userdata$\k.heuts\Desktop\IMG_376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215" y="9336354"/>
            <a:ext cx="3714938" cy="278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7721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156</Words>
  <Application>Microsoft Office PowerPoint</Application>
  <PresentationFormat>A3 (297 x 420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Waterschap Limburg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Sabine van Wylick</dc:creator>
  <cp:lastModifiedBy>Kevin Heuts</cp:lastModifiedBy>
  <cp:revision>9</cp:revision>
  <dcterms:created xsi:type="dcterms:W3CDTF">2018-12-06T13:01:12Z</dcterms:created>
  <dcterms:modified xsi:type="dcterms:W3CDTF">2018-12-10T09:14:10Z</dcterms:modified>
</cp:coreProperties>
</file>