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9799638" cy="14301788"/>
  <p:defaultTextStyle>
    <a:defPPr>
      <a:defRPr lang="nl-N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28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0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4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2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26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9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3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8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78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47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64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0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4B9E-4A83-4830-BFB0-7FE008534D31}" type="datetimeFigureOut">
              <a:rPr lang="nl-NL" smtClean="0"/>
              <a:t>16-11-2017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7F59-CE1A-45A4-9B36-980944C44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1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6352033" y="1488143"/>
            <a:ext cx="2841055" cy="11008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68572" y="136104"/>
            <a:ext cx="9024516" cy="8401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Schade beperken in je eigen woning</a:t>
            </a:r>
            <a:endParaRPr lang="nl-NL" sz="48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1440" y="1057256"/>
            <a:ext cx="5728827" cy="430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200" b="1" dirty="0" smtClean="0">
                <a:solidFill>
                  <a:schemeClr val="bg1"/>
                </a:solidFill>
              </a:rPr>
              <a:t>Water buiten </a:t>
            </a:r>
            <a:r>
              <a:rPr lang="nl-NL" sz="2200" b="1" dirty="0" smtClean="0">
                <a:solidFill>
                  <a:schemeClr val="bg1"/>
                </a:solidFill>
              </a:rPr>
              <a:t>de woning </a:t>
            </a:r>
            <a:r>
              <a:rPr lang="nl-NL" sz="2200" b="1" dirty="0" smtClean="0">
                <a:solidFill>
                  <a:schemeClr val="bg1"/>
                </a:solidFill>
              </a:rPr>
              <a:t>houden</a:t>
            </a:r>
            <a:endParaRPr lang="nl-NL" sz="22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5705" y="3545060"/>
            <a:ext cx="28035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</a:t>
            </a:r>
            <a:r>
              <a:rPr lang="nl-NL" dirty="0" smtClean="0"/>
              <a:t>elderraam ophogen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68572" y="5809138"/>
            <a:ext cx="2820723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Gevel waterdicht maken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61440" y="8127348"/>
            <a:ext cx="282072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Woning opvijzelen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9" name="Afbeelding 8" descr="http://www.murenvochtig.nl/wp-content/uploads/2015/07/gevel-impregn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2" y="3906343"/>
            <a:ext cx="2820723" cy="19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http://pffs.prod.ops.cx/content/image-gallery/18599709/AHWun3kBDFUUN-2Xhp_EBCRv5A/omon-zn-aannemersbedrijf-firma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2" y="6155125"/>
            <a:ext cx="2809672" cy="19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Muurtje souterr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5" y="1565059"/>
            <a:ext cx="2803590" cy="19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3070038" y="3545060"/>
            <a:ext cx="2829606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Schotten plaatsen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070036" y="5813039"/>
            <a:ext cx="282960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Zandzakken plaatsen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070036" y="8140565"/>
            <a:ext cx="282960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Mobiele barrière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352033" y="1057259"/>
            <a:ext cx="2841055" cy="4308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200" b="1" dirty="0" smtClean="0">
                <a:solidFill>
                  <a:schemeClr val="bg1"/>
                </a:solidFill>
              </a:rPr>
              <a:t>Ondersteunend</a:t>
            </a:r>
            <a:endParaRPr lang="nl-NL" sz="2200" b="1" dirty="0">
              <a:solidFill>
                <a:schemeClr val="bg1"/>
              </a:solidFill>
            </a:endParaRPr>
          </a:p>
        </p:txBody>
      </p:sp>
      <p:pic>
        <p:nvPicPr>
          <p:cNvPr id="21" name="Afbeelding 20" descr="https://www.noodweer.be/wp-content/uploads/2015/08/neerslaghoeveelheid-wetter3d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" b="2234"/>
          <a:stretch/>
        </p:blipFill>
        <p:spPr bwMode="auto">
          <a:xfrm>
            <a:off x="6486429" y="1534307"/>
            <a:ext cx="2548364" cy="18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 descr="http://www.overmaas.nl/publish/pages/2030/460px/fictieve_overstromingskaart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44" y="3684467"/>
            <a:ext cx="2557613" cy="17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6488082" y="3331012"/>
            <a:ext cx="254671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Neerslagalarm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6480430" y="5427351"/>
            <a:ext cx="255436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Overstromingsmodel</a:t>
            </a:r>
          </a:p>
        </p:txBody>
      </p:sp>
      <p:pic>
        <p:nvPicPr>
          <p:cNvPr id="25" name="Afbeelding 24" descr="https://ict.eu/wp-content/uploads/2016/04/waterstanden-app-rijnbeek-venl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30" y="5796649"/>
            <a:ext cx="2548363" cy="18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/>
          <p:cNvSpPr txBox="1"/>
          <p:nvPr/>
        </p:nvSpPr>
        <p:spPr>
          <a:xfrm>
            <a:off x="6480430" y="7639333"/>
            <a:ext cx="255019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Hoogwaterwaarschuwing</a:t>
            </a:r>
          </a:p>
        </p:txBody>
      </p:sp>
      <p:pic>
        <p:nvPicPr>
          <p:cNvPr id="27" name="Afbeelding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38" y="8001684"/>
            <a:ext cx="2539119" cy="1820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/>
          <p:cNvSpPr txBox="1"/>
          <p:nvPr/>
        </p:nvSpPr>
        <p:spPr>
          <a:xfrm>
            <a:off x="6488082" y="9821752"/>
            <a:ext cx="255387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Risicocommunicatie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61440" y="10485511"/>
            <a:ext cx="281680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</a:rPr>
              <a:t>Pomp / terugslagklep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2" y="11115795"/>
            <a:ext cx="1488232" cy="142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richmondmoldremediationservice.com/files/2013/12/bigstock-Sandbags-stacked-in-front-of-h-38937913.jpg?w=1060&amp;h=795&amp;a=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37" y="3908569"/>
            <a:ext cx="2829607" cy="19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1809033" y="12071618"/>
            <a:ext cx="40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Meer tips, producten en fabrikanten op: </a:t>
            </a:r>
          </a:p>
          <a:p>
            <a:r>
              <a:rPr lang="nl-NL" sz="1200" dirty="0" smtClean="0">
                <a:solidFill>
                  <a:schemeClr val="tx2"/>
                </a:solidFill>
              </a:rPr>
              <a:t>www.rainproof.nl    www.waterklaar.nl   www.waterinbalans.nl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r="1004"/>
          <a:stretch/>
        </p:blipFill>
        <p:spPr bwMode="auto">
          <a:xfrm>
            <a:off x="3070036" y="1565060"/>
            <a:ext cx="2829607" cy="19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615"/>
          <a:stretch/>
        </p:blipFill>
        <p:spPr bwMode="auto">
          <a:xfrm>
            <a:off x="161440" y="8484889"/>
            <a:ext cx="2816804" cy="20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fbeelding 38" descr="http://www.arbeidsletseladvocaten.nl/sites/default/files/pages/schadevergoedin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30" y="10194195"/>
            <a:ext cx="2561527" cy="1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kstvak 39"/>
          <p:cNvSpPr txBox="1"/>
          <p:nvPr/>
        </p:nvSpPr>
        <p:spPr>
          <a:xfrm>
            <a:off x="6474918" y="12032273"/>
            <a:ext cx="255387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Schade verzekeren</a:t>
            </a:r>
            <a:endParaRPr lang="nl-NL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37" y="8495633"/>
            <a:ext cx="2829608" cy="20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kstvak 41"/>
          <p:cNvSpPr txBox="1"/>
          <p:nvPr/>
        </p:nvSpPr>
        <p:spPr>
          <a:xfrm>
            <a:off x="3070038" y="10485510"/>
            <a:ext cx="2829608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</a:rPr>
              <a:t>Waterrobuust</a:t>
            </a:r>
            <a:r>
              <a:rPr lang="nl-NL" sz="1400" b="1" dirty="0" smtClean="0">
                <a:solidFill>
                  <a:schemeClr val="bg1"/>
                </a:solidFill>
              </a:rPr>
              <a:t> inrichten</a:t>
            </a:r>
            <a:endParaRPr lang="nl-NL" sz="1400" b="1" dirty="0">
              <a:solidFill>
                <a:schemeClr val="bg1"/>
              </a:solidFill>
            </a:endParaRPr>
          </a:p>
        </p:txBody>
      </p:sp>
      <p:pic>
        <p:nvPicPr>
          <p:cNvPr id="1033" name="Picture 9" descr="https://pbs.twimg.com/media/C_szxQ0XcAAvZT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21" y="6153408"/>
            <a:ext cx="2823125" cy="20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939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47</Words>
  <Application>Microsoft Office PowerPoint</Application>
  <PresentationFormat>A3 (297 x 420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Schade beperken in je eigen woning</vt:lpstr>
    </vt:vector>
  </TitlesOfParts>
  <Company>Waterschap Limburg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Schade beperken in je eigen woning</dc:title>
  <dc:creator>Marco de Redelijkheid</dc:creator>
  <cp:lastModifiedBy>Marco de Redelijkheid</cp:lastModifiedBy>
  <cp:revision>13</cp:revision>
  <cp:lastPrinted>2017-11-16T15:16:21Z</cp:lastPrinted>
  <dcterms:created xsi:type="dcterms:W3CDTF">2017-11-16T10:54:32Z</dcterms:created>
  <dcterms:modified xsi:type="dcterms:W3CDTF">2017-11-16T15:38:49Z</dcterms:modified>
</cp:coreProperties>
</file>