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601200" cy="12801600" type="A3"/>
  <p:notesSz cx="6858000" cy="9144000"/>
  <p:defaultTextStyle>
    <a:defPPr>
      <a:defRPr lang="nl-NL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344" y="504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90" y="3976795"/>
            <a:ext cx="8161020" cy="274404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FBA4-1D9B-4CA3-9739-883F5B7FB6D5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16524-79AC-46B1-97FE-90A76723F1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9406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FBA4-1D9B-4CA3-9739-883F5B7FB6D5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16524-79AC-46B1-97FE-90A76723F1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0325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9746220" y="717127"/>
            <a:ext cx="3023711" cy="15293764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71751" y="717127"/>
            <a:ext cx="8914448" cy="1529376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FBA4-1D9B-4CA3-9739-883F5B7FB6D5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16524-79AC-46B1-97FE-90A76723F1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8218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FBA4-1D9B-4CA3-9739-883F5B7FB6D5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16524-79AC-46B1-97FE-90A76723F1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7578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8429" y="8226215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58429" y="5425866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FBA4-1D9B-4CA3-9739-883F5B7FB6D5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16524-79AC-46B1-97FE-90A76723F1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5943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71752" y="4181264"/>
            <a:ext cx="5969079" cy="11829627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800850" y="4181264"/>
            <a:ext cx="5969080" cy="11829627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FBA4-1D9B-4CA3-9739-883F5B7FB6D5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16524-79AC-46B1-97FE-90A76723F1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731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0060" y="512657"/>
            <a:ext cx="8641080" cy="21336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80061" y="2865545"/>
            <a:ext cx="4242197" cy="1194223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80061" y="4059768"/>
            <a:ext cx="4242197" cy="7375737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877277" y="2865545"/>
            <a:ext cx="4243864" cy="1194223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877277" y="4059768"/>
            <a:ext cx="4243864" cy="7375737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FBA4-1D9B-4CA3-9739-883F5B7FB6D5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16524-79AC-46B1-97FE-90A76723F1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5494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FBA4-1D9B-4CA3-9739-883F5B7FB6D5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16524-79AC-46B1-97FE-90A76723F1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1780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FBA4-1D9B-4CA3-9739-883F5B7FB6D5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16524-79AC-46B1-97FE-90A76723F1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7554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0061" y="509693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753802" y="509695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80061" y="2678855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FBA4-1D9B-4CA3-9739-883F5B7FB6D5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16524-79AC-46B1-97FE-90A76723F1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4319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81902" y="8961121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881902" y="10019032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FBA4-1D9B-4CA3-9739-883F5B7FB6D5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16524-79AC-46B1-97FE-90A76723F1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643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80060" y="512657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80060" y="2987041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80060" y="11865189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DFBA4-1D9B-4CA3-9739-883F5B7FB6D5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280410" y="11865189"/>
            <a:ext cx="30403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880860" y="11865189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16524-79AC-46B1-97FE-90A76723F1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8096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426114" y="464838"/>
            <a:ext cx="6264696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VOORBEELD VAN INWONER</a:t>
            </a:r>
          </a:p>
          <a:p>
            <a:r>
              <a:rPr lang="nl-NL" sz="2000" dirty="0" smtClean="0"/>
              <a:t>Maatregelen getroffen door:</a:t>
            </a:r>
            <a:br>
              <a:rPr lang="nl-NL" sz="2000" dirty="0" smtClean="0"/>
            </a:br>
            <a:r>
              <a:rPr lang="nl-NL" sz="2000" dirty="0" smtClean="0"/>
              <a:t>Erik Kuypers en </a:t>
            </a:r>
            <a:br>
              <a:rPr lang="nl-NL" sz="2000" dirty="0" smtClean="0"/>
            </a:br>
            <a:r>
              <a:rPr lang="nl-NL" sz="2000" dirty="0" smtClean="0"/>
              <a:t>Bart </a:t>
            </a:r>
            <a:r>
              <a:rPr lang="nl-NL" sz="2000" dirty="0" err="1" smtClean="0"/>
              <a:t>Beurskens</a:t>
            </a:r>
            <a:r>
              <a:rPr lang="nl-NL" sz="2000" dirty="0" smtClean="0"/>
              <a:t> (</a:t>
            </a:r>
            <a:r>
              <a:rPr lang="nl-NL" sz="2000" dirty="0" err="1" smtClean="0"/>
              <a:t>Soeterbeek</a:t>
            </a:r>
            <a:r>
              <a:rPr lang="nl-NL" sz="2000" dirty="0" smtClean="0"/>
              <a:t> 7A, Baarlo)</a:t>
            </a:r>
            <a:endParaRPr lang="nl-NL" sz="2000" dirty="0"/>
          </a:p>
        </p:txBody>
      </p:sp>
      <p:sp>
        <p:nvSpPr>
          <p:cNvPr id="6" name="Rechthoek 5"/>
          <p:cNvSpPr/>
          <p:nvPr/>
        </p:nvSpPr>
        <p:spPr>
          <a:xfrm>
            <a:off x="4241100" y="3705137"/>
            <a:ext cx="40158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800" dirty="0" smtClean="0"/>
              <a:t>Oplossing met schotten: de </a:t>
            </a:r>
            <a:r>
              <a:rPr lang="nl-NL" sz="1800" dirty="0"/>
              <a:t>schotten zijn van betonmultiplex met daarom heen een aluminium strip waar ze vrachtwagenzeilen mee </a:t>
            </a:r>
            <a:r>
              <a:rPr lang="nl-NL" sz="1800" dirty="0" smtClean="0"/>
              <a:t> vastmaken </a:t>
            </a:r>
            <a:r>
              <a:rPr lang="nl-NL" sz="1800" dirty="0"/>
              <a:t>aan de </a:t>
            </a:r>
            <a:r>
              <a:rPr lang="nl-NL" sz="1800" dirty="0" smtClean="0"/>
              <a:t>opleggers</a:t>
            </a:r>
            <a:r>
              <a:rPr lang="nl-NL" sz="1800" dirty="0" smtClean="0"/>
              <a:t>.</a:t>
            </a:r>
            <a:br>
              <a:rPr lang="nl-NL" sz="1800" dirty="0" smtClean="0"/>
            </a:br>
            <a:endParaRPr lang="nl-NL" sz="1800" dirty="0"/>
          </a:p>
          <a:p>
            <a:r>
              <a:rPr lang="nl-NL" sz="1800" dirty="0" smtClean="0"/>
              <a:t>Met </a:t>
            </a:r>
            <a:r>
              <a:rPr lang="nl-NL" sz="1800" dirty="0"/>
              <a:t>het betonmultiplex  </a:t>
            </a:r>
            <a:r>
              <a:rPr lang="nl-NL" sz="1800" dirty="0" smtClean="0"/>
              <a:t>maak je  de </a:t>
            </a:r>
            <a:r>
              <a:rPr lang="nl-NL" sz="1800" dirty="0"/>
              <a:t>hoogte van het schot </a:t>
            </a:r>
            <a:r>
              <a:rPr lang="nl-NL" sz="1800" dirty="0" smtClean="0"/>
              <a:t>en </a:t>
            </a:r>
            <a:r>
              <a:rPr lang="nl-NL" sz="1800" dirty="0"/>
              <a:t>de strips komen er </a:t>
            </a:r>
            <a:r>
              <a:rPr lang="nl-NL" sz="1800" dirty="0" smtClean="0"/>
              <a:t>rondom </a:t>
            </a:r>
            <a:r>
              <a:rPr lang="nl-NL" sz="1800" dirty="0"/>
              <a:t>heen met daar dan weer een </a:t>
            </a:r>
            <a:r>
              <a:rPr lang="nl-NL" sz="1800" dirty="0" smtClean="0"/>
              <a:t>afdichtingsrubber op</a:t>
            </a:r>
            <a:r>
              <a:rPr lang="nl-NL" sz="1800" dirty="0" smtClean="0"/>
              <a:t>.</a:t>
            </a:r>
            <a:br>
              <a:rPr lang="nl-NL" sz="1800" dirty="0" smtClean="0"/>
            </a:br>
            <a:r>
              <a:rPr lang="nl-NL" sz="1800" dirty="0" smtClean="0"/>
              <a:t/>
            </a:r>
            <a:br>
              <a:rPr lang="nl-NL" sz="1800" dirty="0" smtClean="0"/>
            </a:br>
            <a:r>
              <a:rPr lang="nl-NL" sz="1800" dirty="0" smtClean="0"/>
              <a:t>Info: Bart </a:t>
            </a:r>
            <a:r>
              <a:rPr lang="nl-NL" sz="1800" dirty="0" err="1" smtClean="0"/>
              <a:t>Beurskens</a:t>
            </a:r>
            <a:r>
              <a:rPr lang="nl-NL" sz="1800" dirty="0" smtClean="0"/>
              <a:t>, tel. 06-53281399</a:t>
            </a:r>
            <a:endParaRPr lang="nl-NL" sz="1800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4684" y="345614"/>
            <a:ext cx="2868168" cy="2795016"/>
          </a:xfrm>
          <a:prstGeom prst="rect">
            <a:avLst/>
          </a:prstGeom>
        </p:spPr>
      </p:pic>
      <p:pic>
        <p:nvPicPr>
          <p:cNvPr id="1026" name="Picture 2" descr="C:\Users\s.vanwylick\AppData\Local\Microsoft\Windows\INetCache\Content.Outlook\RHKTGJLU\IMG_104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021" y="2584376"/>
            <a:ext cx="3007883" cy="225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.vanwylick\AppData\Local\Microsoft\Windows\INetCache\Content.Outlook\RHKTGJLU\IMG_104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629" y="8633048"/>
            <a:ext cx="3552395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.vanwylick\AppData\Local\Microsoft\Windows\INetCache\Content.Outlook\RHKTGJLU\IMG_105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113" y="5176664"/>
            <a:ext cx="3103893" cy="2327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s.vanwylick\AppData\Local\Microsoft\Windows\INetCache\Content.Outlook\RHKTGJLU\IMG_105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020" y="8194830"/>
            <a:ext cx="4136685" cy="3102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777217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31</Words>
  <Application>Microsoft Office PowerPoint</Application>
  <PresentationFormat>A3 (297 x 420 mm)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PowerPoint-presentatie</vt:lpstr>
    </vt:vector>
  </TitlesOfParts>
  <Company>Waterschap Limburg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Sabine van Wylick</dc:creator>
  <cp:lastModifiedBy>Sabine van Wylick</cp:lastModifiedBy>
  <cp:revision>7</cp:revision>
  <dcterms:created xsi:type="dcterms:W3CDTF">2018-12-06T13:01:12Z</dcterms:created>
  <dcterms:modified xsi:type="dcterms:W3CDTF">2018-12-10T08:40:10Z</dcterms:modified>
</cp:coreProperties>
</file>