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microsoft.com/office/2006/relationships/ui/userCustomization" Target="userCustomization/customUI.xml"/><Relationship Id="rId7" Type="http://schemas.openxmlformats.org/officeDocument/2006/relationships/custom-properties" Target="docProps/custom.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extended-properties" Target="docProps/app.xml"/><Relationship Id="rId5" Type="http://schemas.openxmlformats.org/package/2006/relationships/metadata/core-properties" Target="docProps/core.xml"/><Relationship Id="rId4"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4"/>
  </p:sldMasterIdLst>
  <p:notesMasterIdLst>
    <p:notesMasterId r:id="rId21"/>
  </p:notesMasterIdLst>
  <p:handoutMasterIdLst>
    <p:handoutMasterId r:id="rId22"/>
  </p:handoutMasterIdLst>
  <p:sldIdLst>
    <p:sldId id="256" r:id="rId5"/>
    <p:sldId id="259" r:id="rId6"/>
    <p:sldId id="260" r:id="rId7"/>
    <p:sldId id="269" r:id="rId8"/>
    <p:sldId id="264" r:id="rId9"/>
    <p:sldId id="265" r:id="rId10"/>
    <p:sldId id="276" r:id="rId11"/>
    <p:sldId id="273" r:id="rId12"/>
    <p:sldId id="266" r:id="rId13"/>
    <p:sldId id="271" r:id="rId14"/>
    <p:sldId id="267" r:id="rId15"/>
    <p:sldId id="274" r:id="rId16"/>
    <p:sldId id="262" r:id="rId17"/>
    <p:sldId id="268" r:id="rId18"/>
    <p:sldId id="275"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os, Abigail" initials="AA" lastIdx="6" clrIdx="0">
    <p:extLst>
      <p:ext uri="{19B8F6BF-5375-455C-9EA6-DF929625EA0E}">
        <p15:presenceInfo xmlns:p15="http://schemas.microsoft.com/office/powerpoint/2012/main" userId="S-1-5-21-1542218267-3440723709-3642647908-82328" providerId="AD"/>
      </p:ext>
    </p:extLst>
  </p:cmAuthor>
  <p:cmAuthor id="2" name="Spence, Robert" initials="SR" lastIdx="1" clrIdx="1">
    <p:extLst>
      <p:ext uri="{19B8F6BF-5375-455C-9EA6-DF929625EA0E}">
        <p15:presenceInfo xmlns:p15="http://schemas.microsoft.com/office/powerpoint/2012/main" userId="S::r.spence@fugro.com::6082e63d-048f-4bc3-85bc-fa7632c056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8D6"/>
    <a:srgbClr val="76BE82"/>
    <a:srgbClr val="221D1D"/>
    <a:srgbClr val="292929"/>
    <a:srgbClr val="494949"/>
    <a:srgbClr val="77BE82"/>
    <a:srgbClr val="F42E07"/>
    <a:srgbClr val="479CAA"/>
    <a:srgbClr val="8CB68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517" autoAdjust="0"/>
  </p:normalViewPr>
  <p:slideViewPr>
    <p:cSldViewPr snapToGrid="0" showGuides="1">
      <p:cViewPr varScale="1">
        <p:scale>
          <a:sx n="114" d="100"/>
          <a:sy n="114" d="100"/>
        </p:scale>
        <p:origin x="414"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snapToGrid="0">
      <p:cViewPr varScale="1">
        <p:scale>
          <a:sx n="88" d="100"/>
          <a:sy n="88" d="100"/>
        </p:scale>
        <p:origin x="35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4E035C-498A-4AE2-9585-873EC09277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EC9F76-A533-4E83-8A0F-2B57F3DD75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2368F3-3688-467E-9BEB-8EF7E2EC8264}" type="datetimeFigureOut">
              <a:rPr lang="en-GB" smtClean="0"/>
              <a:t>05/12/2022</a:t>
            </a:fld>
            <a:endParaRPr lang="en-GB"/>
          </a:p>
        </p:txBody>
      </p:sp>
      <p:sp>
        <p:nvSpPr>
          <p:cNvPr id="4" name="Footer Placeholder 3">
            <a:extLst>
              <a:ext uri="{FF2B5EF4-FFF2-40B4-BE49-F238E27FC236}">
                <a16:creationId xmlns:a16="http://schemas.microsoft.com/office/drawing/2014/main" id="{BB08898C-4689-4073-92B8-ABE4E8B8EE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2F2E3D9-99F8-4B1B-AD9F-0124E02A9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59B46F-6191-428E-9ED1-F71C65BE13AA}" type="slidenum">
              <a:rPr lang="en-GB" smtClean="0"/>
              <a:t>‹nr.›</a:t>
            </a:fld>
            <a:endParaRPr lang="en-GB"/>
          </a:p>
        </p:txBody>
      </p:sp>
    </p:spTree>
    <p:extLst>
      <p:ext uri="{BB962C8B-B14F-4D97-AF65-F5344CB8AC3E}">
        <p14:creationId xmlns:p14="http://schemas.microsoft.com/office/powerpoint/2010/main" val="326262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472CD-0318-43E7-A408-67936C7C7851}" type="datetimeFigureOut">
              <a:rPr lang="en-AU" smtClean="0"/>
              <a:t>5/12/2022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43BF5-BC44-411C-9D99-5B5A09B98438}" type="slidenum">
              <a:rPr lang="en-AU" smtClean="0"/>
              <a:t>‹nr.›</a:t>
            </a:fld>
            <a:endParaRPr lang="en-AU"/>
          </a:p>
        </p:txBody>
      </p:sp>
    </p:spTree>
    <p:extLst>
      <p:ext uri="{BB962C8B-B14F-4D97-AF65-F5344CB8AC3E}">
        <p14:creationId xmlns:p14="http://schemas.microsoft.com/office/powerpoint/2010/main" val="169376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F2B025-94E7-4A51-B44A-96FC2175ED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Logo">
            <a:extLst>
              <a:ext uri="{FF2B5EF4-FFF2-40B4-BE49-F238E27FC236}">
                <a16:creationId xmlns:a16="http://schemas.microsoft.com/office/drawing/2014/main" id="{0F452250-356C-4D44-B098-759ACB8C5A5B}"/>
              </a:ext>
            </a:extLst>
          </p:cNvPr>
          <p:cNvSpPr>
            <a:spLocks noGrp="1"/>
          </p:cNvSpPr>
          <p:nvPr>
            <p:ph type="body" sz="quarter" idx="32"/>
          </p:nvPr>
        </p:nvSpPr>
        <p:spPr>
          <a:xfrm>
            <a:off x="9495693" y="981058"/>
            <a:ext cx="1681200" cy="7848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a:defRPr>
                <a:solidFill>
                  <a:schemeClr val="accent4">
                    <a:alpha val="0"/>
                  </a:schemeClr>
                </a:solidFill>
              </a:defRPr>
            </a:lvl1pPr>
          </a:lstStyle>
          <a:p>
            <a:pPr lvl="0"/>
            <a:r>
              <a:rPr lang="nl-NL"/>
              <a:t>Klikken om de tekststijl van het model te bewerken</a:t>
            </a:r>
          </a:p>
        </p:txBody>
      </p:sp>
      <p:sp>
        <p:nvSpPr>
          <p:cNvPr id="8" name="Presenter">
            <a:extLst>
              <a:ext uri="{FF2B5EF4-FFF2-40B4-BE49-F238E27FC236}">
                <a16:creationId xmlns:a16="http://schemas.microsoft.com/office/drawing/2014/main" id="{8E18E3AE-AC50-443D-BB3B-63C4BCD6B363}"/>
              </a:ext>
            </a:extLst>
          </p:cNvPr>
          <p:cNvSpPr>
            <a:spLocks noGrp="1"/>
          </p:cNvSpPr>
          <p:nvPr>
            <p:ph type="body" sz="quarter" idx="3" hasCustomPrompt="1"/>
          </p:nvPr>
        </p:nvSpPr>
        <p:spPr>
          <a:xfrm>
            <a:off x="837334" y="6030097"/>
            <a:ext cx="6251989" cy="298803"/>
          </a:xfrm>
        </p:spPr>
        <p:txBody>
          <a:bodyPr lIns="90000" tIns="46800" rIns="90000" bIns="46800">
            <a:noAutofit/>
          </a:bodyPr>
          <a:lstStyle>
            <a:lvl1pPr>
              <a:defRPr sz="1200">
                <a:solidFill>
                  <a:schemeClr val="bg1"/>
                </a:solidFill>
                <a:latin typeface="Segoe UI Light" panose="020B0502040204020203" pitchFamily="34" charset="0"/>
                <a:cs typeface="Segoe UI Light" panose="020B0502040204020203" pitchFamily="34" charset="0"/>
              </a:defRPr>
            </a:lvl1pPr>
          </a:lstStyle>
          <a:p>
            <a:pPr lvl="0"/>
            <a:r>
              <a:rPr lang="en-US" dirty="0"/>
              <a:t>Click to enter presenter and date</a:t>
            </a:r>
            <a:endParaRPr lang="en-GB" dirty="0"/>
          </a:p>
        </p:txBody>
      </p:sp>
      <p:sp>
        <p:nvSpPr>
          <p:cNvPr id="5" name="Subtitle">
            <a:extLst>
              <a:ext uri="{FF2B5EF4-FFF2-40B4-BE49-F238E27FC236}">
                <a16:creationId xmlns:a16="http://schemas.microsoft.com/office/drawing/2014/main" id="{9CF2ACAE-CB77-4A0D-8F91-54AB567C6AD3}"/>
              </a:ext>
            </a:extLst>
          </p:cNvPr>
          <p:cNvSpPr>
            <a:spLocks noGrp="1"/>
          </p:cNvSpPr>
          <p:nvPr>
            <p:ph type="body" sz="quarter" idx="2" hasCustomPrompt="1"/>
          </p:nvPr>
        </p:nvSpPr>
        <p:spPr>
          <a:xfrm>
            <a:off x="837334" y="4217182"/>
            <a:ext cx="6251989" cy="600075"/>
          </a:xfrm>
        </p:spPr>
        <p:txBody>
          <a:bodyPr lIns="90000" tIns="46800" rIns="90000" bIns="46800">
            <a:noAutofit/>
          </a:bodyPr>
          <a:lstStyle>
            <a:lvl1pPr>
              <a:defRPr sz="3000">
                <a:solidFill>
                  <a:schemeClr val="bg1"/>
                </a:solidFill>
                <a:latin typeface="Segoe UI Light" panose="020B0502040204020203" pitchFamily="34" charset="0"/>
                <a:cs typeface="Segoe UI Light" panose="020B0502040204020203" pitchFamily="34" charset="0"/>
              </a:defRPr>
            </a:lvl1pPr>
          </a:lstStyle>
          <a:p>
            <a:pPr lvl="0"/>
            <a:r>
              <a:rPr lang="en-US" dirty="0"/>
              <a:t>Click to enter subtitle information</a:t>
            </a:r>
            <a:endParaRPr lang="en-GB" dirty="0"/>
          </a:p>
        </p:txBody>
      </p:sp>
      <p:sp>
        <p:nvSpPr>
          <p:cNvPr id="18" name="Title">
            <a:extLst>
              <a:ext uri="{FF2B5EF4-FFF2-40B4-BE49-F238E27FC236}">
                <a16:creationId xmlns:a16="http://schemas.microsoft.com/office/drawing/2014/main" id="{94DBA2E6-22A7-4651-9E57-13FAFDF79D59}"/>
              </a:ext>
            </a:extLst>
          </p:cNvPr>
          <p:cNvSpPr>
            <a:spLocks noGrp="1"/>
          </p:cNvSpPr>
          <p:nvPr>
            <p:ph type="body" sz="quarter" idx="1"/>
          </p:nvPr>
        </p:nvSpPr>
        <p:spPr>
          <a:xfrm>
            <a:off x="837334" y="2080167"/>
            <a:ext cx="7410373" cy="2028283"/>
          </a:xfrm>
          <a:prstGeom prst="rect">
            <a:avLst/>
          </a:prstGeom>
        </p:spPr>
        <p:txBody>
          <a:bodyPr lIns="90000" tIns="46800" rIns="90000" bIns="0" anchor="b"/>
          <a:lstStyle>
            <a:lvl1pPr algn="l" defTabSz="914400" rtl="0" eaLnBrk="1" latinLnBrk="0" hangingPunct="1">
              <a:lnSpc>
                <a:spcPct val="90000"/>
              </a:lnSpc>
              <a:spcBef>
                <a:spcPct val="0"/>
              </a:spcBef>
              <a:buNone/>
              <a:defRPr lang="en-US" sz="4000" kern="1200" cap="none" baseline="0" dirty="0" smtClean="0">
                <a:solidFill>
                  <a:schemeClr val="bg1"/>
                </a:solidFill>
                <a:latin typeface="+mj-lt"/>
                <a:ea typeface="+mj-ea"/>
                <a:cs typeface="+mj-cs"/>
              </a:defRPr>
            </a:lvl1pPr>
            <a:lvl2pPr marL="0" indent="0" algn="l" defTabSz="914400" rtl="0" eaLnBrk="1" latinLnBrk="0" hangingPunct="1">
              <a:lnSpc>
                <a:spcPct val="90000"/>
              </a:lnSpc>
              <a:spcBef>
                <a:spcPts val="600"/>
              </a:spcBef>
              <a:buFont typeface="Arial" panose="020B0604020202020204" pitchFamily="34" charset="0"/>
              <a:buNone/>
              <a:defRPr lang="en-US" sz="3000" kern="1200" cap="none" dirty="0" smtClean="0">
                <a:solidFill>
                  <a:schemeClr val="bg1"/>
                </a:solidFill>
                <a:latin typeface="Segoe UI Light" panose="020B0502040204020203" pitchFamily="34" charset="0"/>
                <a:ea typeface="+mn-ea"/>
                <a:cs typeface="Segoe UI Light" panose="020B0502040204020203" pitchFamily="34" charset="0"/>
              </a:defRPr>
            </a:lvl2pPr>
          </a:lstStyle>
          <a:p>
            <a:pPr lvl="0"/>
            <a:r>
              <a:rPr lang="nl-NL"/>
              <a:t>Klikken om de tekststijl van het model te bewerken</a:t>
            </a:r>
          </a:p>
        </p:txBody>
      </p:sp>
      <p:sp>
        <p:nvSpPr>
          <p:cNvPr id="9" name="CPT Mark Long 2">
            <a:extLst>
              <a:ext uri="{FF2B5EF4-FFF2-40B4-BE49-F238E27FC236}">
                <a16:creationId xmlns:a16="http://schemas.microsoft.com/office/drawing/2014/main" id="{C0D855FD-F544-433A-908D-1B5031845419}"/>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82903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Break - Sand">
    <p:bg>
      <p:bgPr>
        <a:solidFill>
          <a:schemeClr val="accent5"/>
        </a:solidFill>
        <a:effectLst/>
      </p:bgPr>
    </p:bg>
    <p:spTree>
      <p:nvGrpSpPr>
        <p:cNvPr id="1" name=""/>
        <p:cNvGrpSpPr/>
        <p:nvPr/>
      </p:nvGrpSpPr>
      <p:grpSpPr>
        <a:xfrm>
          <a:off x="0" y="0"/>
          <a:ext cx="0" cy="0"/>
          <a:chOff x="0" y="0"/>
          <a:chExt cx="0" cy="0"/>
        </a:xfrm>
      </p:grpSpPr>
      <p:pic>
        <p:nvPicPr>
          <p:cNvPr id="11" name="Data Design">
            <a:extLst>
              <a:ext uri="{FF2B5EF4-FFF2-40B4-BE49-F238E27FC236}">
                <a16:creationId xmlns:a16="http://schemas.microsoft.com/office/drawing/2014/main" id="{4A3566EC-CC20-44BC-877D-44CEC97B2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a:extLst>
              <a:ext uri="{FF2B5EF4-FFF2-40B4-BE49-F238E27FC236}">
                <a16:creationId xmlns:a16="http://schemas.microsoft.com/office/drawing/2014/main" id="{DB94541F-0D3D-46CE-B305-48453F40907B}"/>
              </a:ext>
            </a:extLst>
          </p:cNvPr>
          <p:cNvSpPr>
            <a:spLocks noGrp="1"/>
          </p:cNvSpPr>
          <p:nvPr>
            <p:ph type="body" sz="quarter" idx="1" hasCustomPrompt="1"/>
          </p:nvPr>
        </p:nvSpPr>
        <p:spPr>
          <a:xfrm>
            <a:off x="789706" y="2945654"/>
            <a:ext cx="7396103" cy="624017"/>
          </a:xfrm>
          <a:prstGeom prst="rect">
            <a:avLst/>
          </a:prstGeom>
        </p:spPr>
        <p:txBody>
          <a:bodyPr wrap="square" anchor="b">
            <a:spAutoFit/>
          </a:bodyPr>
          <a:lstStyle>
            <a:lvl1pPr algn="l">
              <a:defRPr sz="4000">
                <a:solidFill>
                  <a:schemeClr val="accent1"/>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dirty="0"/>
              <a:t>Section No</a:t>
            </a:r>
            <a:endParaRPr lang="en-AU" dirty="0"/>
          </a:p>
        </p:txBody>
      </p:sp>
      <p:sp>
        <p:nvSpPr>
          <p:cNvPr id="14" name="Subtitle">
            <a:extLst>
              <a:ext uri="{FF2B5EF4-FFF2-40B4-BE49-F238E27FC236}">
                <a16:creationId xmlns:a16="http://schemas.microsoft.com/office/drawing/2014/main" id="{A2ECAD92-B00F-42A2-AE7D-22A0F3354394}"/>
              </a:ext>
            </a:extLst>
          </p:cNvPr>
          <p:cNvSpPr>
            <a:spLocks noGrp="1"/>
          </p:cNvSpPr>
          <p:nvPr>
            <p:ph type="body" sz="quarter" idx="2"/>
          </p:nvPr>
        </p:nvSpPr>
        <p:spPr>
          <a:xfrm>
            <a:off x="789707" y="3574434"/>
            <a:ext cx="7396103" cy="553998"/>
          </a:xfrm>
          <a:prstGeom prst="rect">
            <a:avLst/>
          </a:prstGeom>
        </p:spPr>
        <p:txBody>
          <a:bodyPr wrap="square" anchor="t">
            <a:spAutoFit/>
          </a:bodyPr>
          <a:lstStyle>
            <a:lvl1pPr marL="0" indent="0" algn="l" defTabSz="914400" rtl="0" eaLnBrk="1" latinLnBrk="0" hangingPunct="1">
              <a:lnSpc>
                <a:spcPct val="90000"/>
              </a:lnSpc>
              <a:spcBef>
                <a:spcPts val="1200"/>
              </a:spcBef>
              <a:buClr>
                <a:schemeClr val="accent4"/>
              </a:buClr>
              <a:buFont typeface="+mj-lt"/>
              <a:buNone/>
              <a:defRPr lang="en-US" sz="4000" kern="1200" cap="none" smtClean="0">
                <a:solidFill>
                  <a:schemeClr val="accent1"/>
                </a:solidFill>
                <a:latin typeface="Segoe UI Light" panose="020B0502040204020203" pitchFamily="34" charset="0"/>
                <a:ea typeface="+mj-ea"/>
                <a:cs typeface="Segoe UI Light" panose="020B0502040204020203" pitchFamily="34" charset="0"/>
              </a:defRPr>
            </a:lvl1pPr>
            <a:lvl2pPr marL="0" indent="0" algn="l" defTabSz="914400" rtl="0" eaLnBrk="1" latinLnBrk="0" hangingPunct="1">
              <a:lnSpc>
                <a:spcPct val="90000"/>
              </a:lnSpc>
              <a:spcBef>
                <a:spcPts val="400"/>
              </a:spcBef>
              <a:buClr>
                <a:schemeClr val="accent4"/>
              </a:buClr>
              <a:buNone/>
              <a:defRPr lang="en-US" sz="2400" kern="1200" cap="none" dirty="0" smtClean="0">
                <a:solidFill>
                  <a:schemeClr val="accent4"/>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nl-NL"/>
              <a:t>Klikken om de tekststijl van het model te bewerken</a:t>
            </a:r>
          </a:p>
        </p:txBody>
      </p:sp>
      <p:sp>
        <p:nvSpPr>
          <p:cNvPr id="12" name="Footer Placeholder 1">
            <a:extLst>
              <a:ext uri="{FF2B5EF4-FFF2-40B4-BE49-F238E27FC236}">
                <a16:creationId xmlns:a16="http://schemas.microsoft.com/office/drawing/2014/main" id="{5257A044-F26D-4EF6-9AA7-A05046CE51FE}"/>
              </a:ext>
            </a:extLst>
          </p:cNvPr>
          <p:cNvSpPr>
            <a:spLocks noGrp="1"/>
          </p:cNvSpPr>
          <p:nvPr>
            <p:ph type="ftr" sz="quarter" idx="17"/>
          </p:nvPr>
        </p:nvSpPr>
        <p:spPr>
          <a:xfrm>
            <a:off x="1193619" y="6310522"/>
            <a:ext cx="9042622" cy="184666"/>
          </a:xfrm>
          <a:noFill/>
        </p:spPr>
        <p:txBody>
          <a:bodyPr/>
          <a:lstStyle>
            <a:lvl1pPr>
              <a:defRPr>
                <a:solidFill>
                  <a:schemeClr val="accent1"/>
                </a:solidFill>
              </a:defRPr>
            </a:lvl1pPr>
          </a:lstStyle>
          <a:p>
            <a:endParaRPr lang="en-GB" dirty="0"/>
          </a:p>
        </p:txBody>
      </p:sp>
      <p:sp>
        <p:nvSpPr>
          <p:cNvPr id="13" name="Slide Number Placeholder 1">
            <a:extLst>
              <a:ext uri="{FF2B5EF4-FFF2-40B4-BE49-F238E27FC236}">
                <a16:creationId xmlns:a16="http://schemas.microsoft.com/office/drawing/2014/main" id="{6574743E-D748-494A-8BA1-681DC08015D0}"/>
              </a:ext>
            </a:extLst>
          </p:cNvPr>
          <p:cNvSpPr>
            <a:spLocks noGrp="1"/>
          </p:cNvSpPr>
          <p:nvPr>
            <p:ph type="sldNum" sz="quarter" idx="16"/>
          </p:nvPr>
        </p:nvSpPr>
        <p:spPr>
          <a:xfrm>
            <a:off x="839233" y="6310522"/>
            <a:ext cx="247984" cy="184666"/>
          </a:xfrm>
        </p:spPr>
        <p:txBody>
          <a:bodyPr/>
          <a:lstStyle>
            <a:lvl1pPr>
              <a:defRPr>
                <a:solidFill>
                  <a:schemeClr val="accent1"/>
                </a:solidFill>
              </a:defRPr>
            </a:lvl1pPr>
          </a:lstStyle>
          <a:p>
            <a:fld id="{EBE266AF-210D-4B9E-92F6-EF999B290F31}" type="slidenum">
              <a:rPr lang="en-AU" smtClean="0"/>
              <a:pPr/>
              <a:t>‹nr.›</a:t>
            </a:fld>
            <a:endParaRPr lang="en-AU" dirty="0"/>
          </a:p>
        </p:txBody>
      </p:sp>
      <p:sp>
        <p:nvSpPr>
          <p:cNvPr id="10" name="CPT Mark Long 2">
            <a:extLst>
              <a:ext uri="{FF2B5EF4-FFF2-40B4-BE49-F238E27FC236}">
                <a16:creationId xmlns:a16="http://schemas.microsoft.com/office/drawing/2014/main" id="{E771E2A1-7726-4B66-B4E5-5496674B0D45}"/>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Logo">
            <a:extLst>
              <a:ext uri="{FF2B5EF4-FFF2-40B4-BE49-F238E27FC236}">
                <a16:creationId xmlns:a16="http://schemas.microsoft.com/office/drawing/2014/main" id="{36FB74C8-0E65-4E27-AA41-54F1ADA402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Tree>
    <p:extLst>
      <p:ext uri="{BB962C8B-B14F-4D97-AF65-F5344CB8AC3E}">
        <p14:creationId xmlns:p14="http://schemas.microsoft.com/office/powerpoint/2010/main" val="164250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11" name="Data Design">
            <a:extLst>
              <a:ext uri="{FF2B5EF4-FFF2-40B4-BE49-F238E27FC236}">
                <a16:creationId xmlns:a16="http://schemas.microsoft.com/office/drawing/2014/main" id="{4A3566EC-CC20-44BC-877D-44CEC97B2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259E10A7-8662-440F-B85E-677C500FBCE0}"/>
              </a:ext>
            </a:extLst>
          </p:cNvPr>
          <p:cNvSpPr>
            <a:spLocks noGrp="1"/>
          </p:cNvSpPr>
          <p:nvPr>
            <p:ph type="body" sz="quarter" idx="35" hasCustomPrompt="1"/>
          </p:nvPr>
        </p:nvSpPr>
        <p:spPr>
          <a:xfrm>
            <a:off x="838116" y="2314213"/>
            <a:ext cx="2430462" cy="369888"/>
          </a:xfrm>
        </p:spPr>
        <p:txBody>
          <a:bodyPr anchor="ctr">
            <a:normAutofit/>
          </a:bodyPr>
          <a:lstStyle>
            <a:lvl1pPr>
              <a:defRPr sz="1800">
                <a:solidFill>
                  <a:schemeClr val="bg1"/>
                </a:solidFill>
              </a:defRPr>
            </a:lvl1pPr>
          </a:lstStyle>
          <a:p>
            <a:pPr lvl="0"/>
            <a:r>
              <a:rPr lang="en-US" dirty="0"/>
              <a:t>Insert part number</a:t>
            </a:r>
            <a:endParaRPr lang="en-GB" dirty="0"/>
          </a:p>
        </p:txBody>
      </p:sp>
      <p:sp>
        <p:nvSpPr>
          <p:cNvPr id="12" name="Footer Placeholder 1">
            <a:extLst>
              <a:ext uri="{FF2B5EF4-FFF2-40B4-BE49-F238E27FC236}">
                <a16:creationId xmlns:a16="http://schemas.microsoft.com/office/drawing/2014/main" id="{5257A044-F26D-4EF6-9AA7-A05046CE51FE}"/>
              </a:ext>
            </a:extLst>
          </p:cNvPr>
          <p:cNvSpPr>
            <a:spLocks noGrp="1"/>
          </p:cNvSpPr>
          <p:nvPr>
            <p:ph type="ftr" sz="quarter" idx="17"/>
          </p:nvPr>
        </p:nvSpPr>
        <p:spPr>
          <a:xfrm>
            <a:off x="1193619" y="6310522"/>
            <a:ext cx="9042622" cy="184666"/>
          </a:xfrm>
          <a:noFill/>
        </p:spPr>
        <p:txBody>
          <a:bodyPr/>
          <a:lstStyle>
            <a:lvl1pPr>
              <a:defRPr>
                <a:solidFill>
                  <a:schemeClr val="bg1"/>
                </a:solidFill>
              </a:defRPr>
            </a:lvl1pPr>
          </a:lstStyle>
          <a:p>
            <a:endParaRPr lang="en-GB" dirty="0"/>
          </a:p>
        </p:txBody>
      </p:sp>
      <p:sp>
        <p:nvSpPr>
          <p:cNvPr id="13" name="Slide Number Placeholder 1">
            <a:extLst>
              <a:ext uri="{FF2B5EF4-FFF2-40B4-BE49-F238E27FC236}">
                <a16:creationId xmlns:a16="http://schemas.microsoft.com/office/drawing/2014/main" id="{6574743E-D748-494A-8BA1-681DC08015D0}"/>
              </a:ext>
            </a:extLst>
          </p:cNvPr>
          <p:cNvSpPr>
            <a:spLocks noGrp="1"/>
          </p:cNvSpPr>
          <p:nvPr>
            <p:ph type="sldNum" sz="quarter" idx="16"/>
          </p:nvPr>
        </p:nvSpPr>
        <p:spPr>
          <a:xfrm>
            <a:off x="839233" y="6310522"/>
            <a:ext cx="247984" cy="184666"/>
          </a:xfrm>
        </p:spPr>
        <p:txBody>
          <a:bodyPr/>
          <a:lstStyle>
            <a:lvl1pPr>
              <a:defRPr>
                <a:solidFill>
                  <a:schemeClr val="bg1"/>
                </a:solidFill>
              </a:defRPr>
            </a:lvl1pPr>
          </a:lstStyle>
          <a:p>
            <a:fld id="{EBE266AF-210D-4B9E-92F6-EF999B290F31}" type="slidenum">
              <a:rPr lang="en-AU" smtClean="0"/>
              <a:pPr/>
              <a:t>‹nr.›</a:t>
            </a:fld>
            <a:endParaRPr lang="en-AU" dirty="0"/>
          </a:p>
        </p:txBody>
      </p:sp>
      <p:sp>
        <p:nvSpPr>
          <p:cNvPr id="10" name="Title">
            <a:extLst>
              <a:ext uri="{FF2B5EF4-FFF2-40B4-BE49-F238E27FC236}">
                <a16:creationId xmlns:a16="http://schemas.microsoft.com/office/drawing/2014/main" id="{2D6379F3-650B-4A03-A92B-7665BDF94679}"/>
              </a:ext>
            </a:extLst>
          </p:cNvPr>
          <p:cNvSpPr>
            <a:spLocks noGrp="1"/>
          </p:cNvSpPr>
          <p:nvPr>
            <p:ph type="title"/>
          </p:nvPr>
        </p:nvSpPr>
        <p:spPr>
          <a:xfrm>
            <a:off x="806451" y="0"/>
            <a:ext cx="10831750" cy="964986"/>
          </a:xfrm>
        </p:spPr>
        <p:txBody>
          <a:bodyPr anchor="b"/>
          <a:lstStyle>
            <a:lvl1pPr>
              <a:defRPr>
                <a:solidFill>
                  <a:schemeClr val="bg1"/>
                </a:solidFill>
              </a:defRPr>
            </a:lvl1pPr>
          </a:lstStyle>
          <a:p>
            <a:r>
              <a:rPr lang="nl-NL"/>
              <a:t>Klik om stijl te bewerken</a:t>
            </a:r>
            <a:endParaRPr lang="en-GB" dirty="0"/>
          </a:p>
        </p:txBody>
      </p:sp>
      <p:sp>
        <p:nvSpPr>
          <p:cNvPr id="16" name="Subtitle">
            <a:extLst>
              <a:ext uri="{FF2B5EF4-FFF2-40B4-BE49-F238E27FC236}">
                <a16:creationId xmlns:a16="http://schemas.microsoft.com/office/drawing/2014/main" id="{30B87458-110E-4DA0-AB18-495F8AFDFAEC}"/>
              </a:ext>
            </a:extLst>
          </p:cNvPr>
          <p:cNvSpPr>
            <a:spLocks noGrp="1"/>
          </p:cNvSpPr>
          <p:nvPr>
            <p:ph type="body" sz="quarter" idx="2" hasCustomPrompt="1"/>
          </p:nvPr>
        </p:nvSpPr>
        <p:spPr>
          <a:xfrm>
            <a:off x="838201" y="982523"/>
            <a:ext cx="10800000" cy="365125"/>
          </a:xfrm>
        </p:spPr>
        <p:txBody>
          <a:bodyPr tIns="72000">
            <a:normAutofit/>
          </a:bodyPr>
          <a:lstStyle>
            <a:lvl1pPr marL="0" indent="0">
              <a:buNone/>
              <a:defRPr sz="1800">
                <a:solidFill>
                  <a:schemeClr val="bg1"/>
                </a:solidFill>
                <a:latin typeface="+mn-lt"/>
              </a:defRPr>
            </a:lvl1pPr>
          </a:lstStyle>
          <a:p>
            <a:pPr lvl="0"/>
            <a:r>
              <a:rPr lang="en-GB" dirty="0"/>
              <a:t>Click to insert subheading</a:t>
            </a:r>
            <a:endParaRPr lang="en-US" dirty="0"/>
          </a:p>
        </p:txBody>
      </p:sp>
      <p:sp>
        <p:nvSpPr>
          <p:cNvPr id="4" name="Text Placeholder 3">
            <a:extLst>
              <a:ext uri="{FF2B5EF4-FFF2-40B4-BE49-F238E27FC236}">
                <a16:creationId xmlns:a16="http://schemas.microsoft.com/office/drawing/2014/main" id="{4EB984FD-A84E-4FB4-BA06-24433E1B6E22}"/>
              </a:ext>
            </a:extLst>
          </p:cNvPr>
          <p:cNvSpPr>
            <a:spLocks noGrp="1"/>
          </p:cNvSpPr>
          <p:nvPr>
            <p:ph type="body" sz="quarter" idx="32"/>
          </p:nvPr>
        </p:nvSpPr>
        <p:spPr>
          <a:xfrm>
            <a:off x="838116" y="2687638"/>
            <a:ext cx="2430463" cy="665162"/>
          </a:xfrm>
        </p:spPr>
        <p:txBody>
          <a:bodyPr>
            <a:noAutofit/>
          </a:bodyPr>
          <a:lstStyle>
            <a:lvl1pPr>
              <a:defRPr sz="1800">
                <a:solidFill>
                  <a:srgbClr val="6DAED3"/>
                </a:solidFill>
                <a:latin typeface="+mj-lt"/>
              </a:defRPr>
            </a:lvl1pPr>
            <a:lvl2pPr>
              <a:defRPr sz="1800"/>
            </a:lvl2pPr>
            <a:lvl3pPr>
              <a:defRPr sz="1800"/>
            </a:lvl3pPr>
            <a:lvl4pPr>
              <a:defRPr sz="1800"/>
            </a:lvl4pPr>
            <a:lvl5pPr>
              <a:defRPr sz="1800"/>
            </a:lvl5pPr>
          </a:lstStyle>
          <a:p>
            <a:pPr lvl="0"/>
            <a:r>
              <a:rPr lang="nl-NL"/>
              <a:t>Klikken om de tekststijl van het model te bewerken</a:t>
            </a:r>
          </a:p>
        </p:txBody>
      </p:sp>
      <p:sp>
        <p:nvSpPr>
          <p:cNvPr id="39" name="Text Placeholder 3">
            <a:extLst>
              <a:ext uri="{FF2B5EF4-FFF2-40B4-BE49-F238E27FC236}">
                <a16:creationId xmlns:a16="http://schemas.microsoft.com/office/drawing/2014/main" id="{BA2E5F78-4E41-49B2-8692-58357E4F8459}"/>
              </a:ext>
            </a:extLst>
          </p:cNvPr>
          <p:cNvSpPr>
            <a:spLocks noGrp="1"/>
          </p:cNvSpPr>
          <p:nvPr>
            <p:ph type="body" sz="quarter" idx="40"/>
          </p:nvPr>
        </p:nvSpPr>
        <p:spPr>
          <a:xfrm>
            <a:off x="849313" y="4281463"/>
            <a:ext cx="2430463" cy="665162"/>
          </a:xfrm>
        </p:spPr>
        <p:txBody>
          <a:bodyPr>
            <a:noAutofit/>
          </a:bodyPr>
          <a:lstStyle>
            <a:lvl1pPr>
              <a:defRPr sz="1800">
                <a:solidFill>
                  <a:srgbClr val="6DAED3"/>
                </a:solidFill>
                <a:latin typeface="+mj-lt"/>
              </a:defRPr>
            </a:lvl1pPr>
            <a:lvl2pPr>
              <a:defRPr sz="1800"/>
            </a:lvl2pPr>
            <a:lvl3pPr>
              <a:defRPr sz="1800"/>
            </a:lvl3pPr>
            <a:lvl4pPr>
              <a:defRPr sz="1800"/>
            </a:lvl4pPr>
            <a:lvl5pPr>
              <a:defRPr sz="1800"/>
            </a:lvl5pPr>
          </a:lstStyle>
          <a:p>
            <a:pPr lvl="0"/>
            <a:r>
              <a:rPr lang="nl-NL"/>
              <a:t>Klikken om de tekststijl van het model te bewerken</a:t>
            </a:r>
          </a:p>
        </p:txBody>
      </p:sp>
      <p:sp>
        <p:nvSpPr>
          <p:cNvPr id="42" name="Text Placeholder 6">
            <a:extLst>
              <a:ext uri="{FF2B5EF4-FFF2-40B4-BE49-F238E27FC236}">
                <a16:creationId xmlns:a16="http://schemas.microsoft.com/office/drawing/2014/main" id="{E1FD6BC5-CF05-403F-BD78-A236A3AF9F81}"/>
              </a:ext>
            </a:extLst>
          </p:cNvPr>
          <p:cNvSpPr>
            <a:spLocks noGrp="1"/>
          </p:cNvSpPr>
          <p:nvPr>
            <p:ph type="body" sz="quarter" idx="43" hasCustomPrompt="1"/>
          </p:nvPr>
        </p:nvSpPr>
        <p:spPr>
          <a:xfrm>
            <a:off x="849229" y="3907582"/>
            <a:ext cx="2430462" cy="370800"/>
          </a:xfrm>
        </p:spPr>
        <p:txBody>
          <a:bodyPr anchor="ctr">
            <a:normAutofit/>
          </a:bodyPr>
          <a:lstStyle>
            <a:lvl1pPr>
              <a:defRPr sz="1800">
                <a:solidFill>
                  <a:schemeClr val="bg1"/>
                </a:solidFill>
              </a:defRPr>
            </a:lvl1pPr>
          </a:lstStyle>
          <a:p>
            <a:pPr lvl="0"/>
            <a:r>
              <a:rPr lang="en-US" dirty="0"/>
              <a:t>Insert part number</a:t>
            </a:r>
            <a:endParaRPr lang="en-GB" dirty="0"/>
          </a:p>
        </p:txBody>
      </p:sp>
      <p:sp>
        <p:nvSpPr>
          <p:cNvPr id="58" name="Text Placeholder 6">
            <a:extLst>
              <a:ext uri="{FF2B5EF4-FFF2-40B4-BE49-F238E27FC236}">
                <a16:creationId xmlns:a16="http://schemas.microsoft.com/office/drawing/2014/main" id="{A727CA85-1D78-4376-BD4D-F4FB8FA98629}"/>
              </a:ext>
            </a:extLst>
          </p:cNvPr>
          <p:cNvSpPr>
            <a:spLocks noGrp="1"/>
          </p:cNvSpPr>
          <p:nvPr>
            <p:ph type="body" sz="quarter" idx="47" hasCustomPrompt="1"/>
          </p:nvPr>
        </p:nvSpPr>
        <p:spPr>
          <a:xfrm>
            <a:off x="3639159" y="2314213"/>
            <a:ext cx="2430462" cy="369888"/>
          </a:xfrm>
        </p:spPr>
        <p:txBody>
          <a:bodyPr anchor="ctr">
            <a:normAutofit/>
          </a:bodyPr>
          <a:lstStyle>
            <a:lvl1pPr>
              <a:defRPr sz="1800">
                <a:solidFill>
                  <a:schemeClr val="bg1"/>
                </a:solidFill>
              </a:defRPr>
            </a:lvl1pPr>
          </a:lstStyle>
          <a:p>
            <a:pPr lvl="0"/>
            <a:r>
              <a:rPr lang="en-US" dirty="0"/>
              <a:t>Insert part number</a:t>
            </a:r>
            <a:endParaRPr lang="en-GB" dirty="0"/>
          </a:p>
        </p:txBody>
      </p:sp>
      <p:sp>
        <p:nvSpPr>
          <p:cNvPr id="60" name="Text Placeholder 3">
            <a:extLst>
              <a:ext uri="{FF2B5EF4-FFF2-40B4-BE49-F238E27FC236}">
                <a16:creationId xmlns:a16="http://schemas.microsoft.com/office/drawing/2014/main" id="{7BFB6E98-4E30-4959-9B42-138039CB2496}"/>
              </a:ext>
            </a:extLst>
          </p:cNvPr>
          <p:cNvSpPr>
            <a:spLocks noGrp="1"/>
          </p:cNvSpPr>
          <p:nvPr>
            <p:ph type="body" sz="quarter" idx="48"/>
          </p:nvPr>
        </p:nvSpPr>
        <p:spPr>
          <a:xfrm>
            <a:off x="3639159" y="2687638"/>
            <a:ext cx="2430463" cy="665162"/>
          </a:xfrm>
        </p:spPr>
        <p:txBody>
          <a:bodyPr>
            <a:noAutofit/>
          </a:bodyPr>
          <a:lstStyle>
            <a:lvl1pPr>
              <a:defRPr sz="1800">
                <a:solidFill>
                  <a:srgbClr val="6DAED3"/>
                </a:solidFill>
                <a:latin typeface="+mj-lt"/>
              </a:defRPr>
            </a:lvl1pPr>
            <a:lvl2pPr>
              <a:defRPr sz="1800"/>
            </a:lvl2pPr>
            <a:lvl3pPr>
              <a:defRPr sz="1800"/>
            </a:lvl3pPr>
            <a:lvl4pPr>
              <a:defRPr sz="1800"/>
            </a:lvl4pPr>
            <a:lvl5pPr>
              <a:defRPr sz="1800"/>
            </a:lvl5pPr>
          </a:lstStyle>
          <a:p>
            <a:pPr lvl="0"/>
            <a:r>
              <a:rPr lang="nl-NL"/>
              <a:t>Klikken om de tekststijl van het model te bewerken</a:t>
            </a:r>
          </a:p>
        </p:txBody>
      </p:sp>
      <p:sp>
        <p:nvSpPr>
          <p:cNvPr id="62" name="Text Placeholder 3">
            <a:extLst>
              <a:ext uri="{FF2B5EF4-FFF2-40B4-BE49-F238E27FC236}">
                <a16:creationId xmlns:a16="http://schemas.microsoft.com/office/drawing/2014/main" id="{78169325-48C0-4709-AABD-6651D84D2020}"/>
              </a:ext>
            </a:extLst>
          </p:cNvPr>
          <p:cNvSpPr>
            <a:spLocks noGrp="1"/>
          </p:cNvSpPr>
          <p:nvPr>
            <p:ph type="body" sz="quarter" idx="49"/>
          </p:nvPr>
        </p:nvSpPr>
        <p:spPr>
          <a:xfrm>
            <a:off x="3650356" y="4281463"/>
            <a:ext cx="2430463" cy="665162"/>
          </a:xfrm>
        </p:spPr>
        <p:txBody>
          <a:bodyPr>
            <a:noAutofit/>
          </a:bodyPr>
          <a:lstStyle>
            <a:lvl1pPr>
              <a:defRPr sz="1800">
                <a:solidFill>
                  <a:srgbClr val="6DAED3"/>
                </a:solidFill>
                <a:latin typeface="+mj-lt"/>
              </a:defRPr>
            </a:lvl1pPr>
            <a:lvl2pPr>
              <a:defRPr sz="1800"/>
            </a:lvl2pPr>
            <a:lvl3pPr>
              <a:defRPr sz="1800"/>
            </a:lvl3pPr>
            <a:lvl4pPr>
              <a:defRPr sz="1800"/>
            </a:lvl4pPr>
            <a:lvl5pPr>
              <a:defRPr sz="1800"/>
            </a:lvl5pPr>
          </a:lstStyle>
          <a:p>
            <a:pPr lvl="0"/>
            <a:r>
              <a:rPr lang="nl-NL"/>
              <a:t>Klikken om de tekststijl van het model te bewerken</a:t>
            </a:r>
          </a:p>
        </p:txBody>
      </p:sp>
      <p:sp>
        <p:nvSpPr>
          <p:cNvPr id="63" name="Text Placeholder 6">
            <a:extLst>
              <a:ext uri="{FF2B5EF4-FFF2-40B4-BE49-F238E27FC236}">
                <a16:creationId xmlns:a16="http://schemas.microsoft.com/office/drawing/2014/main" id="{3BE68AC4-D205-412A-B09A-D8CE6A86FBD5}"/>
              </a:ext>
            </a:extLst>
          </p:cNvPr>
          <p:cNvSpPr>
            <a:spLocks noGrp="1"/>
          </p:cNvSpPr>
          <p:nvPr>
            <p:ph type="body" sz="quarter" idx="50" hasCustomPrompt="1"/>
          </p:nvPr>
        </p:nvSpPr>
        <p:spPr>
          <a:xfrm>
            <a:off x="3650272" y="3907582"/>
            <a:ext cx="2430462" cy="370800"/>
          </a:xfrm>
        </p:spPr>
        <p:txBody>
          <a:bodyPr anchor="ctr">
            <a:normAutofit/>
          </a:bodyPr>
          <a:lstStyle>
            <a:lvl1pPr>
              <a:defRPr sz="1800">
                <a:solidFill>
                  <a:schemeClr val="bg1"/>
                </a:solidFill>
              </a:defRPr>
            </a:lvl1pPr>
          </a:lstStyle>
          <a:p>
            <a:pPr lvl="0"/>
            <a:r>
              <a:rPr lang="en-US" dirty="0"/>
              <a:t>Insert part number</a:t>
            </a:r>
            <a:endParaRPr lang="en-GB" dirty="0"/>
          </a:p>
        </p:txBody>
      </p:sp>
      <p:sp>
        <p:nvSpPr>
          <p:cNvPr id="64" name="Text Placeholder 6">
            <a:extLst>
              <a:ext uri="{FF2B5EF4-FFF2-40B4-BE49-F238E27FC236}">
                <a16:creationId xmlns:a16="http://schemas.microsoft.com/office/drawing/2014/main" id="{EADDF39A-45C1-4090-96D8-A034F6D54792}"/>
              </a:ext>
            </a:extLst>
          </p:cNvPr>
          <p:cNvSpPr>
            <a:spLocks noGrp="1"/>
          </p:cNvSpPr>
          <p:nvPr>
            <p:ph type="body" sz="quarter" idx="51" hasCustomPrompt="1"/>
          </p:nvPr>
        </p:nvSpPr>
        <p:spPr>
          <a:xfrm>
            <a:off x="6439949" y="2311132"/>
            <a:ext cx="2430462" cy="369888"/>
          </a:xfrm>
        </p:spPr>
        <p:txBody>
          <a:bodyPr anchor="ctr">
            <a:normAutofit/>
          </a:bodyPr>
          <a:lstStyle>
            <a:lvl1pPr>
              <a:defRPr sz="1800">
                <a:solidFill>
                  <a:schemeClr val="bg1"/>
                </a:solidFill>
              </a:defRPr>
            </a:lvl1pPr>
          </a:lstStyle>
          <a:p>
            <a:pPr lvl="0"/>
            <a:r>
              <a:rPr lang="en-US" dirty="0"/>
              <a:t>Insert part number</a:t>
            </a:r>
            <a:endParaRPr lang="en-GB" dirty="0"/>
          </a:p>
        </p:txBody>
      </p:sp>
      <p:sp>
        <p:nvSpPr>
          <p:cNvPr id="66" name="Text Placeholder 3">
            <a:extLst>
              <a:ext uri="{FF2B5EF4-FFF2-40B4-BE49-F238E27FC236}">
                <a16:creationId xmlns:a16="http://schemas.microsoft.com/office/drawing/2014/main" id="{641A6A4B-F968-48D5-B573-23F109905F2E}"/>
              </a:ext>
            </a:extLst>
          </p:cNvPr>
          <p:cNvSpPr>
            <a:spLocks noGrp="1"/>
          </p:cNvSpPr>
          <p:nvPr>
            <p:ph type="body" sz="quarter" idx="52"/>
          </p:nvPr>
        </p:nvSpPr>
        <p:spPr>
          <a:xfrm>
            <a:off x="6439949" y="2684557"/>
            <a:ext cx="2430463" cy="665162"/>
          </a:xfrm>
        </p:spPr>
        <p:txBody>
          <a:bodyPr>
            <a:noAutofit/>
          </a:bodyPr>
          <a:lstStyle>
            <a:lvl1pPr>
              <a:defRPr sz="1800">
                <a:solidFill>
                  <a:srgbClr val="6DAED3"/>
                </a:solidFill>
                <a:latin typeface="+mj-lt"/>
              </a:defRPr>
            </a:lvl1pPr>
            <a:lvl2pPr>
              <a:defRPr sz="1800"/>
            </a:lvl2pPr>
            <a:lvl3pPr>
              <a:defRPr sz="1800"/>
            </a:lvl3pPr>
            <a:lvl4pPr>
              <a:defRPr sz="1800"/>
            </a:lvl4pPr>
            <a:lvl5pPr>
              <a:defRPr sz="1800"/>
            </a:lvl5pPr>
          </a:lstStyle>
          <a:p>
            <a:pPr lvl="0"/>
            <a:r>
              <a:rPr lang="nl-NL"/>
              <a:t>Klikken om de tekststijl van het model te bewerken</a:t>
            </a:r>
          </a:p>
        </p:txBody>
      </p:sp>
      <p:sp>
        <p:nvSpPr>
          <p:cNvPr id="68" name="Text Placeholder 3">
            <a:extLst>
              <a:ext uri="{FF2B5EF4-FFF2-40B4-BE49-F238E27FC236}">
                <a16:creationId xmlns:a16="http://schemas.microsoft.com/office/drawing/2014/main" id="{7A624558-46CE-479A-80D2-6A421B2F483C}"/>
              </a:ext>
            </a:extLst>
          </p:cNvPr>
          <p:cNvSpPr>
            <a:spLocks noGrp="1"/>
          </p:cNvSpPr>
          <p:nvPr>
            <p:ph type="body" sz="quarter" idx="53"/>
          </p:nvPr>
        </p:nvSpPr>
        <p:spPr>
          <a:xfrm>
            <a:off x="6451146" y="4278382"/>
            <a:ext cx="2430463" cy="665162"/>
          </a:xfrm>
        </p:spPr>
        <p:txBody>
          <a:bodyPr>
            <a:noAutofit/>
          </a:bodyPr>
          <a:lstStyle>
            <a:lvl1pPr>
              <a:defRPr sz="1800">
                <a:solidFill>
                  <a:srgbClr val="6DAED3"/>
                </a:solidFill>
                <a:latin typeface="+mj-lt"/>
              </a:defRPr>
            </a:lvl1pPr>
            <a:lvl2pPr>
              <a:defRPr sz="1800"/>
            </a:lvl2pPr>
            <a:lvl3pPr>
              <a:defRPr sz="1800"/>
            </a:lvl3pPr>
            <a:lvl4pPr>
              <a:defRPr sz="1800"/>
            </a:lvl4pPr>
            <a:lvl5pPr>
              <a:defRPr sz="1800"/>
            </a:lvl5pPr>
          </a:lstStyle>
          <a:p>
            <a:pPr lvl="0"/>
            <a:r>
              <a:rPr lang="nl-NL"/>
              <a:t>Klikken om de tekststijl van het model te bewerken</a:t>
            </a:r>
          </a:p>
        </p:txBody>
      </p:sp>
      <p:sp>
        <p:nvSpPr>
          <p:cNvPr id="69" name="Text Placeholder 6">
            <a:extLst>
              <a:ext uri="{FF2B5EF4-FFF2-40B4-BE49-F238E27FC236}">
                <a16:creationId xmlns:a16="http://schemas.microsoft.com/office/drawing/2014/main" id="{7B147CE0-9724-420F-8892-B53E4EE0127E}"/>
              </a:ext>
            </a:extLst>
          </p:cNvPr>
          <p:cNvSpPr>
            <a:spLocks noGrp="1"/>
          </p:cNvSpPr>
          <p:nvPr>
            <p:ph type="body" sz="quarter" idx="54" hasCustomPrompt="1"/>
          </p:nvPr>
        </p:nvSpPr>
        <p:spPr>
          <a:xfrm>
            <a:off x="6451062" y="3904501"/>
            <a:ext cx="2430462" cy="370800"/>
          </a:xfrm>
        </p:spPr>
        <p:txBody>
          <a:bodyPr anchor="ctr">
            <a:normAutofit/>
          </a:bodyPr>
          <a:lstStyle>
            <a:lvl1pPr>
              <a:defRPr sz="1800">
                <a:solidFill>
                  <a:schemeClr val="bg1"/>
                </a:solidFill>
              </a:defRPr>
            </a:lvl1pPr>
          </a:lstStyle>
          <a:p>
            <a:pPr lvl="0"/>
            <a:r>
              <a:rPr lang="en-US" dirty="0"/>
              <a:t>Insert part number</a:t>
            </a:r>
            <a:endParaRPr lang="en-GB" dirty="0"/>
          </a:p>
        </p:txBody>
      </p:sp>
      <p:sp>
        <p:nvSpPr>
          <p:cNvPr id="70" name="Text Placeholder 6">
            <a:extLst>
              <a:ext uri="{FF2B5EF4-FFF2-40B4-BE49-F238E27FC236}">
                <a16:creationId xmlns:a16="http://schemas.microsoft.com/office/drawing/2014/main" id="{61751542-41D5-4A72-8409-E3CB0830F874}"/>
              </a:ext>
            </a:extLst>
          </p:cNvPr>
          <p:cNvSpPr>
            <a:spLocks noGrp="1"/>
          </p:cNvSpPr>
          <p:nvPr>
            <p:ph type="body" sz="quarter" idx="55" hasCustomPrompt="1"/>
          </p:nvPr>
        </p:nvSpPr>
        <p:spPr>
          <a:xfrm>
            <a:off x="9196541" y="2320071"/>
            <a:ext cx="2430462" cy="369888"/>
          </a:xfrm>
        </p:spPr>
        <p:txBody>
          <a:bodyPr anchor="ctr">
            <a:normAutofit/>
          </a:bodyPr>
          <a:lstStyle>
            <a:lvl1pPr>
              <a:defRPr sz="1800">
                <a:solidFill>
                  <a:schemeClr val="bg1"/>
                </a:solidFill>
              </a:defRPr>
            </a:lvl1pPr>
          </a:lstStyle>
          <a:p>
            <a:pPr lvl="0"/>
            <a:r>
              <a:rPr lang="en-US" dirty="0"/>
              <a:t>Insert part number</a:t>
            </a:r>
            <a:endParaRPr lang="en-GB" dirty="0"/>
          </a:p>
        </p:txBody>
      </p:sp>
      <p:sp>
        <p:nvSpPr>
          <p:cNvPr id="72" name="Text Placeholder 3">
            <a:extLst>
              <a:ext uri="{FF2B5EF4-FFF2-40B4-BE49-F238E27FC236}">
                <a16:creationId xmlns:a16="http://schemas.microsoft.com/office/drawing/2014/main" id="{3A43909C-F4B6-4746-B796-B672821D2209}"/>
              </a:ext>
            </a:extLst>
          </p:cNvPr>
          <p:cNvSpPr>
            <a:spLocks noGrp="1"/>
          </p:cNvSpPr>
          <p:nvPr>
            <p:ph type="body" sz="quarter" idx="56"/>
          </p:nvPr>
        </p:nvSpPr>
        <p:spPr>
          <a:xfrm>
            <a:off x="9196541" y="2693496"/>
            <a:ext cx="2430463" cy="665162"/>
          </a:xfrm>
        </p:spPr>
        <p:txBody>
          <a:bodyPr>
            <a:noAutofit/>
          </a:bodyPr>
          <a:lstStyle>
            <a:lvl1pPr>
              <a:defRPr sz="1800">
                <a:solidFill>
                  <a:srgbClr val="6DAED3"/>
                </a:solidFill>
                <a:latin typeface="+mj-lt"/>
              </a:defRPr>
            </a:lvl1pPr>
            <a:lvl2pPr>
              <a:defRPr sz="1800"/>
            </a:lvl2pPr>
            <a:lvl3pPr>
              <a:defRPr sz="1800"/>
            </a:lvl3pPr>
            <a:lvl4pPr>
              <a:defRPr sz="1800"/>
            </a:lvl4pPr>
            <a:lvl5pPr>
              <a:defRPr sz="1800"/>
            </a:lvl5pPr>
          </a:lstStyle>
          <a:p>
            <a:pPr lvl="0"/>
            <a:r>
              <a:rPr lang="nl-NL"/>
              <a:t>Klikken om de tekststijl van het model te bewerken</a:t>
            </a:r>
          </a:p>
        </p:txBody>
      </p:sp>
      <p:sp>
        <p:nvSpPr>
          <p:cNvPr id="74" name="Text Placeholder 3">
            <a:extLst>
              <a:ext uri="{FF2B5EF4-FFF2-40B4-BE49-F238E27FC236}">
                <a16:creationId xmlns:a16="http://schemas.microsoft.com/office/drawing/2014/main" id="{CBC10860-673D-44DB-A509-AACCA514349A}"/>
              </a:ext>
            </a:extLst>
          </p:cNvPr>
          <p:cNvSpPr>
            <a:spLocks noGrp="1"/>
          </p:cNvSpPr>
          <p:nvPr>
            <p:ph type="body" sz="quarter" idx="57"/>
          </p:nvPr>
        </p:nvSpPr>
        <p:spPr>
          <a:xfrm>
            <a:off x="9207738" y="4287321"/>
            <a:ext cx="2430463" cy="665162"/>
          </a:xfrm>
        </p:spPr>
        <p:txBody>
          <a:bodyPr>
            <a:noAutofit/>
          </a:bodyPr>
          <a:lstStyle>
            <a:lvl1pPr>
              <a:defRPr sz="1800">
                <a:solidFill>
                  <a:srgbClr val="6DAED3"/>
                </a:solidFill>
                <a:latin typeface="+mj-lt"/>
              </a:defRPr>
            </a:lvl1pPr>
            <a:lvl2pPr>
              <a:defRPr sz="1800"/>
            </a:lvl2pPr>
            <a:lvl3pPr>
              <a:defRPr sz="1800"/>
            </a:lvl3pPr>
            <a:lvl4pPr>
              <a:defRPr sz="1800"/>
            </a:lvl4pPr>
            <a:lvl5pPr>
              <a:defRPr sz="1800"/>
            </a:lvl5pPr>
          </a:lstStyle>
          <a:p>
            <a:pPr lvl="0"/>
            <a:r>
              <a:rPr lang="nl-NL"/>
              <a:t>Klikken om de tekststijl van het model te bewerken</a:t>
            </a:r>
          </a:p>
        </p:txBody>
      </p:sp>
      <p:sp>
        <p:nvSpPr>
          <p:cNvPr id="75" name="Text Placeholder 6">
            <a:extLst>
              <a:ext uri="{FF2B5EF4-FFF2-40B4-BE49-F238E27FC236}">
                <a16:creationId xmlns:a16="http://schemas.microsoft.com/office/drawing/2014/main" id="{8AC44C0A-DAD9-406C-9600-051AFF366262}"/>
              </a:ext>
            </a:extLst>
          </p:cNvPr>
          <p:cNvSpPr>
            <a:spLocks noGrp="1"/>
          </p:cNvSpPr>
          <p:nvPr>
            <p:ph type="body" sz="quarter" idx="58" hasCustomPrompt="1"/>
          </p:nvPr>
        </p:nvSpPr>
        <p:spPr>
          <a:xfrm>
            <a:off x="9207654" y="3913440"/>
            <a:ext cx="2430462" cy="370800"/>
          </a:xfrm>
        </p:spPr>
        <p:txBody>
          <a:bodyPr anchor="ctr">
            <a:normAutofit/>
          </a:bodyPr>
          <a:lstStyle>
            <a:lvl1pPr>
              <a:defRPr sz="1800">
                <a:solidFill>
                  <a:schemeClr val="bg1"/>
                </a:solidFill>
              </a:defRPr>
            </a:lvl1pPr>
          </a:lstStyle>
          <a:p>
            <a:pPr lvl="0"/>
            <a:r>
              <a:rPr lang="en-US" dirty="0"/>
              <a:t>Insert part number</a:t>
            </a:r>
            <a:endParaRPr lang="en-GB" dirty="0"/>
          </a:p>
        </p:txBody>
      </p:sp>
      <p:pic>
        <p:nvPicPr>
          <p:cNvPr id="25" name="Graphic 24">
            <a:extLst>
              <a:ext uri="{FF2B5EF4-FFF2-40B4-BE49-F238E27FC236}">
                <a16:creationId xmlns:a16="http://schemas.microsoft.com/office/drawing/2014/main" id="{318CA23D-CC72-405A-95E8-EEE4DB9EF1C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
        <p:nvSpPr>
          <p:cNvPr id="26" name="CPT Mark Short 2">
            <a:extLst>
              <a:ext uri="{FF2B5EF4-FFF2-40B4-BE49-F238E27FC236}">
                <a16:creationId xmlns:a16="http://schemas.microsoft.com/office/drawing/2014/main" id="{46A81F13-27C9-4B42-BD73-273D093D9118}"/>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27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pic>
        <p:nvPicPr>
          <p:cNvPr id="15" name="Data Design">
            <a:extLst>
              <a:ext uri="{FF2B5EF4-FFF2-40B4-BE49-F238E27FC236}">
                <a16:creationId xmlns:a16="http://schemas.microsoft.com/office/drawing/2014/main" id="{D161C5E2-9467-411A-A3A9-24AF20276B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0"/>
            <a:ext cx="12191999" cy="6858000"/>
          </a:xfrm>
          <a:prstGeom prst="rect">
            <a:avLst/>
          </a:prstGeom>
        </p:spPr>
      </p:pic>
      <p:pic>
        <p:nvPicPr>
          <p:cNvPr id="16" name="Logo">
            <a:extLst>
              <a:ext uri="{FF2B5EF4-FFF2-40B4-BE49-F238E27FC236}">
                <a16:creationId xmlns:a16="http://schemas.microsoft.com/office/drawing/2014/main" id="{92A21A94-85CB-4692-AC57-0B3EB6A9C10D}"/>
              </a:ext>
            </a:extLst>
          </p:cNvPr>
          <p:cNvPicPr>
            <a:picLocks noChangeAspect="1"/>
          </p:cNvPicPr>
          <p:nvPr userDrawn="1"/>
        </p:nvPicPr>
        <p:blipFill>
          <a:blip r:embed="rId4"/>
          <a:stretch>
            <a:fillRect/>
          </a:stretch>
        </p:blipFill>
        <p:spPr>
          <a:xfrm>
            <a:off x="3481774" y="2290127"/>
            <a:ext cx="4830884" cy="2277744"/>
          </a:xfrm>
          <a:prstGeom prst="rect">
            <a:avLst/>
          </a:prstGeom>
        </p:spPr>
      </p:pic>
    </p:spTree>
    <p:extLst>
      <p:ext uri="{BB962C8B-B14F-4D97-AF65-F5344CB8AC3E}">
        <p14:creationId xmlns:p14="http://schemas.microsoft.com/office/powerpoint/2010/main" val="408337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98633EBB-A53B-4904-9ED0-D98E6B9C24E9}"/>
              </a:ext>
            </a:extLst>
          </p:cNvPr>
          <p:cNvSpPr>
            <a:spLocks noGrp="1"/>
          </p:cNvSpPr>
          <p:nvPr>
            <p:ph type="ftr" sz="quarter" idx="17"/>
          </p:nvPr>
        </p:nvSpPr>
        <p:spPr>
          <a:xfrm>
            <a:off x="1193619" y="6310522"/>
            <a:ext cx="9042622" cy="184666"/>
          </a:xfrm>
          <a:prstGeom prst="rect">
            <a:avLst/>
          </a:prstGeom>
        </p:spPr>
        <p:txBody>
          <a:bodyPr/>
          <a:lstStyle/>
          <a:p>
            <a:endParaRPr lang="en-AU" dirty="0"/>
          </a:p>
        </p:txBody>
      </p:sp>
      <p:sp>
        <p:nvSpPr>
          <p:cNvPr id="12" name="Slide Number Placeholder 11">
            <a:extLst>
              <a:ext uri="{FF2B5EF4-FFF2-40B4-BE49-F238E27FC236}">
                <a16:creationId xmlns:a16="http://schemas.microsoft.com/office/drawing/2014/main" id="{8007D2C0-168D-42C6-BBA5-B199097026D3}"/>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10" name="Content Placeholder 1">
            <a:extLst>
              <a:ext uri="{FF2B5EF4-FFF2-40B4-BE49-F238E27FC236}">
                <a16:creationId xmlns:a16="http://schemas.microsoft.com/office/drawing/2014/main" id="{C2F6DC62-BF5E-41B6-AB65-0B5F0B9AB241}"/>
              </a:ext>
            </a:extLst>
          </p:cNvPr>
          <p:cNvSpPr>
            <a:spLocks noGrp="1"/>
          </p:cNvSpPr>
          <p:nvPr>
            <p:ph sz="quarter" idx="4"/>
          </p:nvPr>
        </p:nvSpPr>
        <p:spPr>
          <a:xfrm>
            <a:off x="838201" y="1591199"/>
            <a:ext cx="10800000" cy="4424400"/>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8" name="Title">
            <a:extLst>
              <a:ext uri="{FF2B5EF4-FFF2-40B4-BE49-F238E27FC236}">
                <a16:creationId xmlns:a16="http://schemas.microsoft.com/office/drawing/2014/main" id="{178574D0-961C-46DB-80BD-AD10596E6C28}"/>
              </a:ext>
            </a:extLst>
          </p:cNvPr>
          <p:cNvSpPr>
            <a:spLocks noGrp="1"/>
          </p:cNvSpPr>
          <p:nvPr>
            <p:ph type="title"/>
          </p:nvPr>
        </p:nvSpPr>
        <p:spPr>
          <a:xfrm>
            <a:off x="806451" y="530225"/>
            <a:ext cx="10831750" cy="878840"/>
          </a:xfrm>
        </p:spPr>
        <p:txBody>
          <a:bodyPr anchor="t"/>
          <a:lstStyle>
            <a:lvl1pPr>
              <a:defRPr/>
            </a:lvl1pPr>
          </a:lstStyle>
          <a:p>
            <a:r>
              <a:rPr lang="nl-NL"/>
              <a:t>Klik om stijl te bewerken</a:t>
            </a:r>
            <a:endParaRPr lang="en-GB" dirty="0"/>
          </a:p>
        </p:txBody>
      </p:sp>
      <p:sp>
        <p:nvSpPr>
          <p:cNvPr id="13" name="CPT Mark Short 2">
            <a:extLst>
              <a:ext uri="{FF2B5EF4-FFF2-40B4-BE49-F238E27FC236}">
                <a16:creationId xmlns:a16="http://schemas.microsoft.com/office/drawing/2014/main" id="{BCD4B6F9-65F0-4D03-B4D6-1ED25B555562}"/>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9908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Blue">
    <p:bg>
      <p:bgPr>
        <a:solidFill>
          <a:schemeClr val="accent1"/>
        </a:solidFill>
        <a:effectLst/>
      </p:bgPr>
    </p:bg>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83AE2297-986C-41DD-92D4-7A25CE7F067A}"/>
              </a:ext>
            </a:extLst>
          </p:cNvPr>
          <p:cNvSpPr>
            <a:spLocks noGrp="1"/>
          </p:cNvSpPr>
          <p:nvPr>
            <p:ph type="ftr" sz="quarter" idx="17"/>
          </p:nvPr>
        </p:nvSpPr>
        <p:spPr>
          <a:xfrm>
            <a:off x="1193619" y="6310522"/>
            <a:ext cx="9042622" cy="184666"/>
          </a:xfrm>
          <a:prstGeom prst="rect">
            <a:avLst/>
          </a:prstGeom>
          <a:solidFill>
            <a:schemeClr val="accent1"/>
          </a:solid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11" name="Slide Number Placeholder 1">
            <a:extLst>
              <a:ext uri="{FF2B5EF4-FFF2-40B4-BE49-F238E27FC236}">
                <a16:creationId xmlns:a16="http://schemas.microsoft.com/office/drawing/2014/main" id="{01651AF2-00DC-43FC-9B6D-F84DDBC49299}"/>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0" name="Content Placeholder 1">
            <a:extLst>
              <a:ext uri="{FF2B5EF4-FFF2-40B4-BE49-F238E27FC236}">
                <a16:creationId xmlns:a16="http://schemas.microsoft.com/office/drawing/2014/main" id="{C2F6DC62-BF5E-41B6-AB65-0B5F0B9AB241}"/>
              </a:ext>
            </a:extLst>
          </p:cNvPr>
          <p:cNvSpPr>
            <a:spLocks noGrp="1"/>
          </p:cNvSpPr>
          <p:nvPr>
            <p:ph sz="quarter" idx="4"/>
          </p:nvPr>
        </p:nvSpPr>
        <p:spPr>
          <a:xfrm>
            <a:off x="838201" y="1591199"/>
            <a:ext cx="10800000" cy="4423839"/>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6" name="Title">
            <a:extLst>
              <a:ext uri="{FF2B5EF4-FFF2-40B4-BE49-F238E27FC236}">
                <a16:creationId xmlns:a16="http://schemas.microsoft.com/office/drawing/2014/main" id="{0EB3C5A5-ED64-40BA-9105-56EC18EA2D93}"/>
              </a:ext>
            </a:extLst>
          </p:cNvPr>
          <p:cNvSpPr>
            <a:spLocks noGrp="1"/>
          </p:cNvSpPr>
          <p:nvPr>
            <p:ph type="title"/>
          </p:nvPr>
        </p:nvSpPr>
        <p:spPr>
          <a:xfrm>
            <a:off x="806451" y="529200"/>
            <a:ext cx="10831750" cy="964986"/>
          </a:xfrm>
        </p:spPr>
        <p:txBody>
          <a:bodyPr anchor="t"/>
          <a:lstStyle>
            <a:lvl1pPr>
              <a:defRPr>
                <a:solidFill>
                  <a:schemeClr val="bg1"/>
                </a:solidFill>
              </a:defRPr>
            </a:lvl1pPr>
          </a:lstStyle>
          <a:p>
            <a:r>
              <a:rPr lang="nl-NL"/>
              <a:t>Klik om stijl te bewerken</a:t>
            </a:r>
            <a:endParaRPr lang="en-GB" dirty="0"/>
          </a:p>
        </p:txBody>
      </p:sp>
      <p:pic>
        <p:nvPicPr>
          <p:cNvPr id="8" name="Logo">
            <a:extLst>
              <a:ext uri="{FF2B5EF4-FFF2-40B4-BE49-F238E27FC236}">
                <a16:creationId xmlns:a16="http://schemas.microsoft.com/office/drawing/2014/main" id="{3E8426AB-9D75-4CFF-A5AA-8CA075A6FC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2" name="CPT Mark Short 2">
            <a:extLst>
              <a:ext uri="{FF2B5EF4-FFF2-40B4-BE49-F238E27FC236}">
                <a16:creationId xmlns:a16="http://schemas.microsoft.com/office/drawing/2014/main" id="{B661B31F-139A-4104-AB5A-25B62E379E2C}"/>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709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1DDCF985-89B6-44F6-9055-C65FB3DAAC73}"/>
              </a:ext>
            </a:extLst>
          </p:cNvPr>
          <p:cNvSpPr>
            <a:spLocks noGrp="1"/>
          </p:cNvSpPr>
          <p:nvPr>
            <p:ph type="ftr" sz="quarter" idx="17"/>
          </p:nvPr>
        </p:nvSpPr>
        <p:spPr>
          <a:xfrm>
            <a:off x="1193619" y="6310522"/>
            <a:ext cx="9042622" cy="184666"/>
          </a:xfrm>
          <a:prstGeom prst="rect">
            <a:avLst/>
          </a:prstGeom>
          <a:solidFill>
            <a:schemeClr val="bg1"/>
          </a:solidFill>
          <a:effectLst/>
        </p:spPr>
        <p:txBody>
          <a:bodyPr vert="horz" wrap="square" lIns="72000" tIns="0" rIns="0" bIns="0" rtlCol="0" anchor="ctr">
            <a:noAutofit/>
          </a:bodyPr>
          <a:lstStyle>
            <a:lvl1pPr>
              <a:defRPr lang="en-AU" sz="900" smtClean="0">
                <a:solidFill>
                  <a:schemeClr val="tx2"/>
                </a:solidFill>
                <a:latin typeface="Segoe UI Semilight" panose="020B0402040204020203" pitchFamily="34" charset="0"/>
                <a:cs typeface="Segoe UI Semilight" panose="020B0402040204020203" pitchFamily="34" charset="0"/>
              </a:defRPr>
            </a:lvl1pPr>
          </a:lstStyle>
          <a:p>
            <a:endParaRPr lang="en-GB" dirty="0"/>
          </a:p>
        </p:txBody>
      </p:sp>
      <p:sp>
        <p:nvSpPr>
          <p:cNvPr id="11" name="Slide Number Placeholder 1">
            <a:extLst>
              <a:ext uri="{FF2B5EF4-FFF2-40B4-BE49-F238E27FC236}">
                <a16:creationId xmlns:a16="http://schemas.microsoft.com/office/drawing/2014/main" id="{2F0FC3EF-FD32-4D8D-B7E6-28EB2EC4F293}"/>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tx2"/>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4" name="Content Placeholder 2">
            <a:extLst>
              <a:ext uri="{FF2B5EF4-FFF2-40B4-BE49-F238E27FC236}">
                <a16:creationId xmlns:a16="http://schemas.microsoft.com/office/drawing/2014/main" id="{7B60D649-EA31-412B-91B8-1782844DF1F9}"/>
              </a:ext>
            </a:extLst>
          </p:cNvPr>
          <p:cNvSpPr>
            <a:spLocks noGrp="1"/>
          </p:cNvSpPr>
          <p:nvPr>
            <p:ph sz="quarter" idx="5"/>
          </p:nvPr>
        </p:nvSpPr>
        <p:spPr>
          <a:xfrm>
            <a:off x="6418201" y="1591199"/>
            <a:ext cx="5220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4" name="Content Placeholder 1">
            <a:extLst>
              <a:ext uri="{FF2B5EF4-FFF2-40B4-BE49-F238E27FC236}">
                <a16:creationId xmlns:a16="http://schemas.microsoft.com/office/drawing/2014/main" id="{FE876725-7356-4E74-ADF8-435B2CA58259}"/>
              </a:ext>
            </a:extLst>
          </p:cNvPr>
          <p:cNvSpPr>
            <a:spLocks noGrp="1"/>
          </p:cNvSpPr>
          <p:nvPr>
            <p:ph sz="quarter" idx="4"/>
          </p:nvPr>
        </p:nvSpPr>
        <p:spPr>
          <a:xfrm>
            <a:off x="839788" y="1591199"/>
            <a:ext cx="5220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3" name="CPT Mark Short 2">
            <a:extLst>
              <a:ext uri="{FF2B5EF4-FFF2-40B4-BE49-F238E27FC236}">
                <a16:creationId xmlns:a16="http://schemas.microsoft.com/office/drawing/2014/main" id="{4E2635C0-74D4-478D-BA71-0D0FF36621AE}"/>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a:extLst>
              <a:ext uri="{FF2B5EF4-FFF2-40B4-BE49-F238E27FC236}">
                <a16:creationId xmlns:a16="http://schemas.microsoft.com/office/drawing/2014/main" id="{63BA4BDD-6C1F-4AAB-A789-47422D66CEA3}"/>
              </a:ext>
            </a:extLst>
          </p:cNvPr>
          <p:cNvSpPr>
            <a:spLocks noGrp="1"/>
          </p:cNvSpPr>
          <p:nvPr>
            <p:ph type="title"/>
          </p:nvPr>
        </p:nvSpPr>
        <p:spPr>
          <a:xfrm>
            <a:off x="806451" y="530225"/>
            <a:ext cx="10831750" cy="878840"/>
          </a:xfrm>
        </p:spPr>
        <p:txBody>
          <a:bodyPr anchor="t"/>
          <a:lstStyle>
            <a:lvl1pPr>
              <a:defRPr/>
            </a:lvl1pPr>
          </a:lstStyle>
          <a:p>
            <a:r>
              <a:rPr lang="nl-NL"/>
              <a:t>Klik om stijl te bewerken</a:t>
            </a:r>
            <a:endParaRPr lang="en-GB" dirty="0"/>
          </a:p>
        </p:txBody>
      </p:sp>
    </p:spTree>
    <p:extLst>
      <p:ext uri="{BB962C8B-B14F-4D97-AF65-F5344CB8AC3E}">
        <p14:creationId xmlns:p14="http://schemas.microsoft.com/office/powerpoint/2010/main" val="2954613151"/>
      </p:ext>
    </p:extLst>
  </p:cSld>
  <p:clrMapOvr>
    <a:masterClrMapping/>
  </p:clrMapOvr>
  <p:extLst>
    <p:ext uri="{DCECCB84-F9BA-43D5-87BE-67443E8EF086}">
      <p15:sldGuideLst xmlns:p15="http://schemas.microsoft.com/office/powerpoint/2012/main">
        <p15:guide id="1" pos="3713">
          <p15:clr>
            <a:srgbClr val="FBAE40"/>
          </p15:clr>
        </p15:guide>
        <p15:guide id="2" pos="397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 Blue">
    <p:bg>
      <p:bgPr>
        <a:solidFill>
          <a:schemeClr val="accent1"/>
        </a:solidFill>
        <a:effectLst/>
      </p:bgPr>
    </p:bg>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64B5B6AB-4BBA-4338-8C04-EDD68A7881EA}"/>
              </a:ext>
            </a:extLst>
          </p:cNvPr>
          <p:cNvSpPr>
            <a:spLocks noGrp="1"/>
          </p:cNvSpPr>
          <p:nvPr>
            <p:ph type="ftr" sz="quarter" idx="17"/>
          </p:nvPr>
        </p:nvSpPr>
        <p:spPr>
          <a:xfrm>
            <a:off x="1193619" y="6310522"/>
            <a:ext cx="9042622" cy="184666"/>
          </a:xfrm>
          <a:prstGeom prst="rect">
            <a:avLst/>
          </a:prstGeom>
          <a:solidFill>
            <a:schemeClr val="accent1"/>
          </a:solid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11" name="Slide Number Placeholder 1">
            <a:extLst>
              <a:ext uri="{FF2B5EF4-FFF2-40B4-BE49-F238E27FC236}">
                <a16:creationId xmlns:a16="http://schemas.microsoft.com/office/drawing/2014/main" id="{DB32F2E4-001F-417D-B536-3B85062EAE1F}"/>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4" name="Content Placeholder 2">
            <a:extLst>
              <a:ext uri="{FF2B5EF4-FFF2-40B4-BE49-F238E27FC236}">
                <a16:creationId xmlns:a16="http://schemas.microsoft.com/office/drawing/2014/main" id="{7B60D649-EA31-412B-91B8-1782844DF1F9}"/>
              </a:ext>
            </a:extLst>
          </p:cNvPr>
          <p:cNvSpPr>
            <a:spLocks noGrp="1"/>
          </p:cNvSpPr>
          <p:nvPr>
            <p:ph sz="quarter" idx="5"/>
          </p:nvPr>
        </p:nvSpPr>
        <p:spPr>
          <a:xfrm>
            <a:off x="6418201" y="1591199"/>
            <a:ext cx="5220000" cy="4423839"/>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4" name="Content Placeholder 1">
            <a:extLst>
              <a:ext uri="{FF2B5EF4-FFF2-40B4-BE49-F238E27FC236}">
                <a16:creationId xmlns:a16="http://schemas.microsoft.com/office/drawing/2014/main" id="{FE876725-7356-4E74-ADF8-435B2CA58259}"/>
              </a:ext>
            </a:extLst>
          </p:cNvPr>
          <p:cNvSpPr>
            <a:spLocks noGrp="1"/>
          </p:cNvSpPr>
          <p:nvPr>
            <p:ph sz="quarter" idx="4"/>
          </p:nvPr>
        </p:nvSpPr>
        <p:spPr>
          <a:xfrm>
            <a:off x="839788" y="1591199"/>
            <a:ext cx="5220000" cy="4423839"/>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0" name="Title">
            <a:extLst>
              <a:ext uri="{FF2B5EF4-FFF2-40B4-BE49-F238E27FC236}">
                <a16:creationId xmlns:a16="http://schemas.microsoft.com/office/drawing/2014/main" id="{EC768A04-ACCF-44E2-8067-6802E73ABE6A}"/>
              </a:ext>
            </a:extLst>
          </p:cNvPr>
          <p:cNvSpPr>
            <a:spLocks noGrp="1"/>
          </p:cNvSpPr>
          <p:nvPr>
            <p:ph type="title"/>
          </p:nvPr>
        </p:nvSpPr>
        <p:spPr>
          <a:xfrm>
            <a:off x="806451" y="529200"/>
            <a:ext cx="10831750" cy="964986"/>
          </a:xfrm>
        </p:spPr>
        <p:txBody>
          <a:bodyPr anchor="t"/>
          <a:lstStyle>
            <a:lvl1pPr>
              <a:defRPr>
                <a:solidFill>
                  <a:schemeClr val="bg1"/>
                </a:solidFill>
              </a:defRPr>
            </a:lvl1pPr>
          </a:lstStyle>
          <a:p>
            <a:r>
              <a:rPr lang="nl-NL"/>
              <a:t>Klik om stijl te bewerken</a:t>
            </a:r>
            <a:endParaRPr lang="en-GB"/>
          </a:p>
        </p:txBody>
      </p:sp>
      <p:pic>
        <p:nvPicPr>
          <p:cNvPr id="13" name="Logo">
            <a:extLst>
              <a:ext uri="{FF2B5EF4-FFF2-40B4-BE49-F238E27FC236}">
                <a16:creationId xmlns:a16="http://schemas.microsoft.com/office/drawing/2014/main" id="{11D3E3E3-0C5E-4E8C-B2A4-7CC2BDB7A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5" name="CPT Mark Short 2">
            <a:extLst>
              <a:ext uri="{FF2B5EF4-FFF2-40B4-BE49-F238E27FC236}">
                <a16:creationId xmlns:a16="http://schemas.microsoft.com/office/drawing/2014/main" id="{E7D1B9B7-9FD0-47DC-A95B-30B931ABD9D7}"/>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5499072"/>
      </p:ext>
    </p:extLst>
  </p:cSld>
  <p:clrMapOvr>
    <a:masterClrMapping/>
  </p:clrMapOvr>
  <p:extLst>
    <p:ext uri="{DCECCB84-F9BA-43D5-87BE-67443E8EF086}">
      <p15:sldGuideLst xmlns:p15="http://schemas.microsoft.com/office/powerpoint/2012/main">
        <p15:guide id="1" pos="3713">
          <p15:clr>
            <a:srgbClr val="FBAE40"/>
          </p15:clr>
        </p15:guide>
        <p15:guide id="2" pos="39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78771C36-FE01-48B7-BF09-1B115285B3EE}"/>
              </a:ext>
            </a:extLst>
          </p:cNvPr>
          <p:cNvSpPr>
            <a:spLocks noGrp="1"/>
          </p:cNvSpPr>
          <p:nvPr>
            <p:ph type="ftr" sz="quarter" idx="17"/>
          </p:nvPr>
        </p:nvSpPr>
        <p:spPr>
          <a:xfrm>
            <a:off x="1193619" y="6310522"/>
            <a:ext cx="9042622" cy="184666"/>
          </a:xfrm>
          <a:prstGeom prst="rect">
            <a:avLst/>
          </a:prstGeom>
          <a:solidFill>
            <a:schemeClr val="bg1"/>
          </a:solidFill>
          <a:effectLst/>
        </p:spPr>
        <p:txBody>
          <a:bodyPr vert="horz" wrap="square" lIns="72000" tIns="0" rIns="0" bIns="0" rtlCol="0" anchor="ctr">
            <a:noAutofit/>
          </a:bodyPr>
          <a:lstStyle>
            <a:lvl1pPr>
              <a:defRPr lang="en-AU" sz="900" smtClean="0">
                <a:solidFill>
                  <a:schemeClr val="tx2"/>
                </a:solidFill>
                <a:latin typeface="Segoe UI Semilight" panose="020B0402040204020203" pitchFamily="34" charset="0"/>
                <a:cs typeface="Segoe UI Semilight" panose="020B0402040204020203" pitchFamily="34" charset="0"/>
              </a:defRPr>
            </a:lvl1pPr>
          </a:lstStyle>
          <a:p>
            <a:endParaRPr lang="en-GB" dirty="0"/>
          </a:p>
        </p:txBody>
      </p:sp>
      <p:sp>
        <p:nvSpPr>
          <p:cNvPr id="12" name="Slide Number Placeholder 1">
            <a:extLst>
              <a:ext uri="{FF2B5EF4-FFF2-40B4-BE49-F238E27FC236}">
                <a16:creationId xmlns:a16="http://schemas.microsoft.com/office/drawing/2014/main" id="{C72C3DDC-4317-45B8-9535-F3034064FE3C}"/>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tx2"/>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5" name="Content Placeholder 3">
            <a:extLst>
              <a:ext uri="{FF2B5EF4-FFF2-40B4-BE49-F238E27FC236}">
                <a16:creationId xmlns:a16="http://schemas.microsoft.com/office/drawing/2014/main" id="{7EAB30B8-8437-496E-99E0-DCDD53863538}"/>
              </a:ext>
            </a:extLst>
          </p:cNvPr>
          <p:cNvSpPr>
            <a:spLocks noGrp="1"/>
          </p:cNvSpPr>
          <p:nvPr>
            <p:ph sz="quarter" idx="6"/>
          </p:nvPr>
        </p:nvSpPr>
        <p:spPr>
          <a:xfrm>
            <a:off x="8290201" y="1591199"/>
            <a:ext cx="3348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4" name="Content Placeholder 2">
            <a:extLst>
              <a:ext uri="{FF2B5EF4-FFF2-40B4-BE49-F238E27FC236}">
                <a16:creationId xmlns:a16="http://schemas.microsoft.com/office/drawing/2014/main" id="{9B672B3C-76FC-41F4-BEBF-F0FCAAEE2929}"/>
              </a:ext>
            </a:extLst>
          </p:cNvPr>
          <p:cNvSpPr>
            <a:spLocks noGrp="1"/>
          </p:cNvSpPr>
          <p:nvPr>
            <p:ph sz="quarter" idx="5"/>
          </p:nvPr>
        </p:nvSpPr>
        <p:spPr>
          <a:xfrm>
            <a:off x="4564200" y="1591199"/>
            <a:ext cx="3348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4" name="Content Placeholder 1">
            <a:extLst>
              <a:ext uri="{FF2B5EF4-FFF2-40B4-BE49-F238E27FC236}">
                <a16:creationId xmlns:a16="http://schemas.microsoft.com/office/drawing/2014/main" id="{90C9A66A-3256-4782-9D3B-D5F45373044D}"/>
              </a:ext>
            </a:extLst>
          </p:cNvPr>
          <p:cNvSpPr>
            <a:spLocks noGrp="1"/>
          </p:cNvSpPr>
          <p:nvPr>
            <p:ph sz="quarter" idx="4"/>
          </p:nvPr>
        </p:nvSpPr>
        <p:spPr>
          <a:xfrm>
            <a:off x="838200" y="1591199"/>
            <a:ext cx="3348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Title">
            <a:extLst>
              <a:ext uri="{FF2B5EF4-FFF2-40B4-BE49-F238E27FC236}">
                <a16:creationId xmlns:a16="http://schemas.microsoft.com/office/drawing/2014/main" id="{4EBA8243-7895-4CDD-A500-E52F91013E89}"/>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16" name="CPT Mark Short 2">
            <a:extLst>
              <a:ext uri="{FF2B5EF4-FFF2-40B4-BE49-F238E27FC236}">
                <a16:creationId xmlns:a16="http://schemas.microsoft.com/office/drawing/2014/main" id="{9B69332A-17D1-4F3D-BE35-08F00F34DC3D}"/>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4748538"/>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 Blue">
    <p:bg>
      <p:bgPr>
        <a:solidFill>
          <a:schemeClr val="accent1"/>
        </a:solidFill>
        <a:effectLst/>
      </p:bgPr>
    </p:bg>
    <p:spTree>
      <p:nvGrpSpPr>
        <p:cNvPr id="1" name=""/>
        <p:cNvGrpSpPr/>
        <p:nvPr/>
      </p:nvGrpSpPr>
      <p:grpSpPr>
        <a:xfrm>
          <a:off x="0" y="0"/>
          <a:ext cx="0" cy="0"/>
          <a:chOff x="0" y="0"/>
          <a:chExt cx="0" cy="0"/>
        </a:xfrm>
      </p:grpSpPr>
      <p:sp>
        <p:nvSpPr>
          <p:cNvPr id="21" name="Footer Placeholder 1">
            <a:extLst>
              <a:ext uri="{FF2B5EF4-FFF2-40B4-BE49-F238E27FC236}">
                <a16:creationId xmlns:a16="http://schemas.microsoft.com/office/drawing/2014/main" id="{6EBB5510-8E4A-4FE4-941E-14E27AF2F7E3}"/>
              </a:ext>
            </a:extLst>
          </p:cNvPr>
          <p:cNvSpPr>
            <a:spLocks noGrp="1"/>
          </p:cNvSpPr>
          <p:nvPr>
            <p:ph type="ftr" sz="quarter" idx="17"/>
          </p:nvPr>
        </p:nvSpPr>
        <p:spPr>
          <a:xfrm>
            <a:off x="1193619" y="6310522"/>
            <a:ext cx="9042622" cy="184666"/>
          </a:xfrm>
          <a:prstGeom prst="rect">
            <a:avLst/>
          </a:prstGeom>
          <a:solidFill>
            <a:schemeClr val="accent1"/>
          </a:solid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20" name="Slide Number Placeholder 1">
            <a:extLst>
              <a:ext uri="{FF2B5EF4-FFF2-40B4-BE49-F238E27FC236}">
                <a16:creationId xmlns:a16="http://schemas.microsoft.com/office/drawing/2014/main" id="{04DCEAD5-85E8-41C1-9606-8DB9CCA7B9B7}"/>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9" name="Content Placeholder 3">
            <a:extLst>
              <a:ext uri="{FF2B5EF4-FFF2-40B4-BE49-F238E27FC236}">
                <a16:creationId xmlns:a16="http://schemas.microsoft.com/office/drawing/2014/main" id="{BC577114-ACA8-49D6-BE98-7BBA3AADCF58}"/>
              </a:ext>
            </a:extLst>
          </p:cNvPr>
          <p:cNvSpPr>
            <a:spLocks noGrp="1"/>
          </p:cNvSpPr>
          <p:nvPr>
            <p:ph sz="quarter" idx="6"/>
          </p:nvPr>
        </p:nvSpPr>
        <p:spPr>
          <a:xfrm>
            <a:off x="8291789" y="1591200"/>
            <a:ext cx="3346411" cy="4423838"/>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7" name="Content Placeholder 2">
            <a:extLst>
              <a:ext uri="{FF2B5EF4-FFF2-40B4-BE49-F238E27FC236}">
                <a16:creationId xmlns:a16="http://schemas.microsoft.com/office/drawing/2014/main" id="{C0699A49-73D7-4E7F-BBA8-D0D60CF28072}"/>
              </a:ext>
            </a:extLst>
          </p:cNvPr>
          <p:cNvSpPr>
            <a:spLocks noGrp="1"/>
          </p:cNvSpPr>
          <p:nvPr>
            <p:ph sz="quarter" idx="5"/>
          </p:nvPr>
        </p:nvSpPr>
        <p:spPr>
          <a:xfrm>
            <a:off x="4565789" y="1591200"/>
            <a:ext cx="3346411" cy="4423838"/>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3" name="Content Placeholder 1">
            <a:extLst>
              <a:ext uri="{FF2B5EF4-FFF2-40B4-BE49-F238E27FC236}">
                <a16:creationId xmlns:a16="http://schemas.microsoft.com/office/drawing/2014/main" id="{221F3C29-C9ED-4606-91D5-CEEEBDF8870B}"/>
              </a:ext>
            </a:extLst>
          </p:cNvPr>
          <p:cNvSpPr>
            <a:spLocks noGrp="1"/>
          </p:cNvSpPr>
          <p:nvPr>
            <p:ph sz="quarter" idx="4"/>
          </p:nvPr>
        </p:nvSpPr>
        <p:spPr>
          <a:xfrm>
            <a:off x="839788" y="1591200"/>
            <a:ext cx="3346411" cy="4423838"/>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Title">
            <a:extLst>
              <a:ext uri="{FF2B5EF4-FFF2-40B4-BE49-F238E27FC236}">
                <a16:creationId xmlns:a16="http://schemas.microsoft.com/office/drawing/2014/main" id="{5748691D-B71D-40E1-BCC2-A421B10C5BF6}"/>
              </a:ext>
            </a:extLst>
          </p:cNvPr>
          <p:cNvSpPr>
            <a:spLocks noGrp="1"/>
          </p:cNvSpPr>
          <p:nvPr>
            <p:ph type="title"/>
          </p:nvPr>
        </p:nvSpPr>
        <p:spPr>
          <a:xfrm>
            <a:off x="806451" y="529200"/>
            <a:ext cx="10831750" cy="964986"/>
          </a:xfrm>
        </p:spPr>
        <p:txBody>
          <a:bodyPr anchor="t"/>
          <a:lstStyle>
            <a:lvl1pPr>
              <a:defRPr>
                <a:solidFill>
                  <a:schemeClr val="bg1"/>
                </a:solidFill>
              </a:defRPr>
            </a:lvl1pPr>
          </a:lstStyle>
          <a:p>
            <a:r>
              <a:rPr lang="nl-NL"/>
              <a:t>Klik om stijl te bewerken</a:t>
            </a:r>
            <a:endParaRPr lang="en-GB" dirty="0"/>
          </a:p>
        </p:txBody>
      </p:sp>
      <p:pic>
        <p:nvPicPr>
          <p:cNvPr id="12" name="Logo">
            <a:extLst>
              <a:ext uri="{FF2B5EF4-FFF2-40B4-BE49-F238E27FC236}">
                <a16:creationId xmlns:a16="http://schemas.microsoft.com/office/drawing/2014/main" id="{4DC12E47-5540-4F13-909E-49103BE46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4" name="CPT Mark Short 2">
            <a:extLst>
              <a:ext uri="{FF2B5EF4-FFF2-40B4-BE49-F238E27FC236}">
                <a16:creationId xmlns:a16="http://schemas.microsoft.com/office/drawing/2014/main" id="{B4366EAD-3C88-4C0F-9352-E60D7782CB84}"/>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4097347"/>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Left - White">
    <p:spTree>
      <p:nvGrpSpPr>
        <p:cNvPr id="1" name=""/>
        <p:cNvGrpSpPr/>
        <p:nvPr/>
      </p:nvGrpSpPr>
      <p:grpSpPr>
        <a:xfrm>
          <a:off x="0" y="0"/>
          <a:ext cx="0" cy="0"/>
          <a:chOff x="0" y="0"/>
          <a:chExt cx="0" cy="0"/>
        </a:xfrm>
      </p:grpSpPr>
      <p:sp>
        <p:nvSpPr>
          <p:cNvPr id="14" name="Footer Placeholder 1">
            <a:extLst>
              <a:ext uri="{FF2B5EF4-FFF2-40B4-BE49-F238E27FC236}">
                <a16:creationId xmlns:a16="http://schemas.microsoft.com/office/drawing/2014/main" id="{F2A31FF4-79C5-43E3-858C-46D687A06A56}"/>
              </a:ext>
            </a:extLst>
          </p:cNvPr>
          <p:cNvSpPr>
            <a:spLocks noGrp="1"/>
          </p:cNvSpPr>
          <p:nvPr>
            <p:ph type="ftr" sz="quarter" idx="17"/>
          </p:nvPr>
        </p:nvSpPr>
        <p:spPr>
          <a:xfrm>
            <a:off x="1193619" y="6310522"/>
            <a:ext cx="9042622" cy="184666"/>
          </a:xfrm>
          <a:prstGeom prst="rect">
            <a:avLst/>
          </a:prstGeom>
          <a:solidFill>
            <a:schemeClr val="bg1"/>
          </a:solidFill>
          <a:effectLst/>
        </p:spPr>
        <p:txBody>
          <a:bodyPr vert="horz" wrap="square" lIns="72000" tIns="0" rIns="0" bIns="0" rtlCol="0" anchor="ctr">
            <a:noAutofit/>
          </a:bodyPr>
          <a:lstStyle>
            <a:lvl1pPr>
              <a:defRPr lang="en-AU" sz="900" smtClean="0">
                <a:solidFill>
                  <a:schemeClr val="tx2"/>
                </a:solidFill>
                <a:latin typeface="Segoe UI Semilight" panose="020B0402040204020203" pitchFamily="34" charset="0"/>
                <a:cs typeface="Segoe UI Semilight" panose="020B0402040204020203" pitchFamily="34" charset="0"/>
              </a:defRPr>
            </a:lvl1pPr>
          </a:lstStyle>
          <a:p>
            <a:endParaRPr lang="en-GB" dirty="0"/>
          </a:p>
        </p:txBody>
      </p:sp>
      <p:sp>
        <p:nvSpPr>
          <p:cNvPr id="13" name="Slide Number Placeholder 1">
            <a:extLst>
              <a:ext uri="{FF2B5EF4-FFF2-40B4-BE49-F238E27FC236}">
                <a16:creationId xmlns:a16="http://schemas.microsoft.com/office/drawing/2014/main" id="{CA7D4F38-DC58-4BCE-9BAC-8041321CA54E}"/>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tx2"/>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1" name="Content Placeholder 2">
            <a:extLst>
              <a:ext uri="{FF2B5EF4-FFF2-40B4-BE49-F238E27FC236}">
                <a16:creationId xmlns:a16="http://schemas.microsoft.com/office/drawing/2014/main" id="{077C79A4-6A99-404B-B6F6-DFDEB3A4B91D}"/>
              </a:ext>
            </a:extLst>
          </p:cNvPr>
          <p:cNvSpPr>
            <a:spLocks noGrp="1"/>
          </p:cNvSpPr>
          <p:nvPr>
            <p:ph sz="quarter" idx="5"/>
          </p:nvPr>
        </p:nvSpPr>
        <p:spPr>
          <a:xfrm>
            <a:off x="4564199" y="1591199"/>
            <a:ext cx="7074001"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199" y="1591199"/>
            <a:ext cx="3348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2" name="Title">
            <a:extLst>
              <a:ext uri="{FF2B5EF4-FFF2-40B4-BE49-F238E27FC236}">
                <a16:creationId xmlns:a16="http://schemas.microsoft.com/office/drawing/2014/main" id="{363B4F08-26DA-4458-ABCD-1C8175078491}"/>
              </a:ext>
            </a:extLst>
          </p:cNvPr>
          <p:cNvSpPr>
            <a:spLocks noGrp="1"/>
          </p:cNvSpPr>
          <p:nvPr>
            <p:ph type="title"/>
          </p:nvPr>
        </p:nvSpPr>
        <p:spPr>
          <a:xfrm>
            <a:off x="806451" y="529200"/>
            <a:ext cx="10831750" cy="964986"/>
          </a:xfrm>
        </p:spPr>
        <p:txBody>
          <a:bodyPr anchor="t"/>
          <a:lstStyle/>
          <a:p>
            <a:r>
              <a:rPr lang="nl-NL"/>
              <a:t>Klik om stijl te bewerken</a:t>
            </a:r>
            <a:endParaRPr lang="en-GB"/>
          </a:p>
        </p:txBody>
      </p:sp>
      <p:sp>
        <p:nvSpPr>
          <p:cNvPr id="15" name="CPT Mark Short 2">
            <a:extLst>
              <a:ext uri="{FF2B5EF4-FFF2-40B4-BE49-F238E27FC236}">
                <a16:creationId xmlns:a16="http://schemas.microsoft.com/office/drawing/2014/main" id="{038400C7-5435-48F8-A44A-BF029CC5A635}"/>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3329247"/>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Image">
    <p:bg>
      <p:bgRef idx="1002">
        <a:schemeClr val="bg2"/>
      </p:bgRef>
    </p:bg>
    <p:spTree>
      <p:nvGrpSpPr>
        <p:cNvPr id="1" name=""/>
        <p:cNvGrpSpPr/>
        <p:nvPr/>
      </p:nvGrpSpPr>
      <p:grpSpPr>
        <a:xfrm>
          <a:off x="0" y="0"/>
          <a:ext cx="0" cy="0"/>
          <a:chOff x="0" y="0"/>
          <a:chExt cx="0" cy="0"/>
        </a:xfrm>
      </p:grpSpPr>
      <p:sp>
        <p:nvSpPr>
          <p:cNvPr id="3" name="Data design placeholder">
            <a:extLst>
              <a:ext uri="{FF2B5EF4-FFF2-40B4-BE49-F238E27FC236}">
                <a16:creationId xmlns:a16="http://schemas.microsoft.com/office/drawing/2014/main" id="{B33DE710-A940-459C-82AD-45C5421DA3F8}"/>
              </a:ext>
            </a:extLst>
          </p:cNvPr>
          <p:cNvSpPr>
            <a:spLocks noGrp="1"/>
          </p:cNvSpPr>
          <p:nvPr>
            <p:ph type="body" sz="quarter" idx="33" hasCustomPrompt="1"/>
          </p:nvPr>
        </p:nvSpPr>
        <p:spPr>
          <a:xfrm>
            <a:off x="1" y="1"/>
            <a:ext cx="12191999" cy="6857999"/>
          </a:xfrm>
          <a:blipFill>
            <a:blip r:embed="rId2"/>
            <a:stretch>
              <a:fillRect/>
            </a:stretch>
          </a:blipFill>
        </p:spPr>
        <p:txBody>
          <a:bodyPr>
            <a:normAutofit/>
          </a:bodyPr>
          <a:lstStyle>
            <a:lvl1pPr>
              <a:defRPr sz="100">
                <a:solidFill>
                  <a:schemeClr val="accent1"/>
                </a:solidFill>
              </a:defRPr>
            </a:lvl1pPr>
            <a:lvl2pPr>
              <a:defRPr sz="100"/>
            </a:lvl2pPr>
            <a:lvl3pPr>
              <a:defRPr sz="100"/>
            </a:lvl3pPr>
            <a:lvl4pPr>
              <a:defRPr sz="100"/>
            </a:lvl4pPr>
            <a:lvl5pPr>
              <a:defRPr sz="100"/>
            </a:lvl5pPr>
          </a:lstStyle>
          <a:p>
            <a:pPr lvl="0"/>
            <a:r>
              <a:rPr lang="en-US" dirty="0"/>
              <a:t> </a:t>
            </a:r>
            <a:endParaRPr lang="en-GB" dirty="0"/>
          </a:p>
        </p:txBody>
      </p:sp>
      <p:sp>
        <p:nvSpPr>
          <p:cNvPr id="11" name="Logo">
            <a:extLst>
              <a:ext uri="{FF2B5EF4-FFF2-40B4-BE49-F238E27FC236}">
                <a16:creationId xmlns:a16="http://schemas.microsoft.com/office/drawing/2014/main" id="{0F452250-356C-4D44-B098-759ACB8C5A5B}"/>
              </a:ext>
            </a:extLst>
          </p:cNvPr>
          <p:cNvSpPr>
            <a:spLocks noGrp="1"/>
          </p:cNvSpPr>
          <p:nvPr>
            <p:ph type="body" sz="quarter" idx="32"/>
          </p:nvPr>
        </p:nvSpPr>
        <p:spPr>
          <a:xfrm>
            <a:off x="9495693" y="981058"/>
            <a:ext cx="1681200" cy="7848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a:defRPr>
                <a:solidFill>
                  <a:schemeClr val="accent4">
                    <a:alpha val="0"/>
                  </a:schemeClr>
                </a:solidFill>
              </a:defRPr>
            </a:lvl1pPr>
          </a:lstStyle>
          <a:p>
            <a:pPr lvl="0"/>
            <a:r>
              <a:rPr lang="nl-NL"/>
              <a:t>Klikken om de tekststijl van het model te bewerken</a:t>
            </a:r>
          </a:p>
        </p:txBody>
      </p:sp>
      <p:sp>
        <p:nvSpPr>
          <p:cNvPr id="12" name="Presenter">
            <a:extLst>
              <a:ext uri="{FF2B5EF4-FFF2-40B4-BE49-F238E27FC236}">
                <a16:creationId xmlns:a16="http://schemas.microsoft.com/office/drawing/2014/main" id="{C0132FD0-19F3-46BE-8B1F-D9F4A24B6373}"/>
              </a:ext>
            </a:extLst>
          </p:cNvPr>
          <p:cNvSpPr>
            <a:spLocks noGrp="1"/>
          </p:cNvSpPr>
          <p:nvPr>
            <p:ph type="body" sz="quarter" idx="3" hasCustomPrompt="1"/>
          </p:nvPr>
        </p:nvSpPr>
        <p:spPr>
          <a:xfrm>
            <a:off x="837334" y="6030097"/>
            <a:ext cx="6251989" cy="298803"/>
          </a:xfrm>
        </p:spPr>
        <p:txBody>
          <a:bodyPr lIns="90000" tIns="46800" rIns="90000" bIns="46800">
            <a:noAutofit/>
          </a:bodyPr>
          <a:lstStyle>
            <a:lvl1pPr>
              <a:defRPr sz="1200">
                <a:solidFill>
                  <a:schemeClr val="bg1"/>
                </a:solidFill>
                <a:latin typeface="Segoe UI Light" panose="020B0502040204020203" pitchFamily="34" charset="0"/>
                <a:cs typeface="Segoe UI Light" panose="020B0502040204020203" pitchFamily="34" charset="0"/>
              </a:defRPr>
            </a:lvl1pPr>
          </a:lstStyle>
          <a:p>
            <a:pPr lvl="0"/>
            <a:r>
              <a:rPr lang="en-US" dirty="0"/>
              <a:t>Click to enter presenter and date</a:t>
            </a:r>
            <a:endParaRPr lang="en-GB" dirty="0"/>
          </a:p>
        </p:txBody>
      </p:sp>
      <p:sp>
        <p:nvSpPr>
          <p:cNvPr id="5" name="Subtitle">
            <a:extLst>
              <a:ext uri="{FF2B5EF4-FFF2-40B4-BE49-F238E27FC236}">
                <a16:creationId xmlns:a16="http://schemas.microsoft.com/office/drawing/2014/main" id="{9CF2ACAE-CB77-4A0D-8F91-54AB567C6AD3}"/>
              </a:ext>
            </a:extLst>
          </p:cNvPr>
          <p:cNvSpPr>
            <a:spLocks noGrp="1"/>
          </p:cNvSpPr>
          <p:nvPr>
            <p:ph type="body" sz="quarter" idx="2" hasCustomPrompt="1"/>
          </p:nvPr>
        </p:nvSpPr>
        <p:spPr>
          <a:xfrm>
            <a:off x="837334" y="4217182"/>
            <a:ext cx="6251989" cy="600075"/>
          </a:xfrm>
        </p:spPr>
        <p:txBody>
          <a:bodyPr lIns="90000" tIns="46800" rIns="90000" bIns="46800">
            <a:noAutofit/>
          </a:bodyPr>
          <a:lstStyle>
            <a:lvl1pPr>
              <a:defRPr sz="3000">
                <a:solidFill>
                  <a:schemeClr val="bg1"/>
                </a:solidFill>
                <a:latin typeface="Segoe UI Light" panose="020B0502040204020203" pitchFamily="34" charset="0"/>
                <a:cs typeface="Segoe UI Light" panose="020B0502040204020203" pitchFamily="34" charset="0"/>
              </a:defRPr>
            </a:lvl1pPr>
          </a:lstStyle>
          <a:p>
            <a:pPr lvl="0"/>
            <a:r>
              <a:rPr lang="en-US" dirty="0"/>
              <a:t>Click to enter subtitle information</a:t>
            </a:r>
            <a:endParaRPr lang="en-GB" dirty="0"/>
          </a:p>
        </p:txBody>
      </p:sp>
      <p:sp>
        <p:nvSpPr>
          <p:cNvPr id="10" name="Title">
            <a:extLst>
              <a:ext uri="{FF2B5EF4-FFF2-40B4-BE49-F238E27FC236}">
                <a16:creationId xmlns:a16="http://schemas.microsoft.com/office/drawing/2014/main" id="{D5377B3E-E018-4F00-AF63-AA5BFC659785}"/>
              </a:ext>
            </a:extLst>
          </p:cNvPr>
          <p:cNvSpPr>
            <a:spLocks noGrp="1"/>
          </p:cNvSpPr>
          <p:nvPr>
            <p:ph type="body" sz="quarter" idx="1"/>
          </p:nvPr>
        </p:nvSpPr>
        <p:spPr>
          <a:xfrm>
            <a:off x="837334" y="2080167"/>
            <a:ext cx="7410373" cy="2028283"/>
          </a:xfrm>
          <a:prstGeom prst="rect">
            <a:avLst/>
          </a:prstGeom>
        </p:spPr>
        <p:txBody>
          <a:bodyPr lIns="90000" tIns="46800" rIns="90000" bIns="0" anchor="b"/>
          <a:lstStyle>
            <a:lvl1pPr algn="l" defTabSz="914400" rtl="0" eaLnBrk="1" latinLnBrk="0" hangingPunct="1">
              <a:lnSpc>
                <a:spcPct val="90000"/>
              </a:lnSpc>
              <a:spcBef>
                <a:spcPct val="0"/>
              </a:spcBef>
              <a:buNone/>
              <a:defRPr lang="en-US" sz="4000" kern="1200" cap="none" baseline="0" dirty="0" smtClean="0">
                <a:solidFill>
                  <a:schemeClr val="bg1"/>
                </a:solidFill>
                <a:latin typeface="+mj-lt"/>
                <a:ea typeface="+mj-ea"/>
                <a:cs typeface="+mj-cs"/>
              </a:defRPr>
            </a:lvl1pPr>
            <a:lvl2pPr marL="0" indent="0" algn="l" defTabSz="914400" rtl="0" eaLnBrk="1" latinLnBrk="0" hangingPunct="1">
              <a:lnSpc>
                <a:spcPct val="90000"/>
              </a:lnSpc>
              <a:spcBef>
                <a:spcPts val="600"/>
              </a:spcBef>
              <a:buFont typeface="Arial" panose="020B0604020202020204" pitchFamily="34" charset="0"/>
              <a:buNone/>
              <a:defRPr lang="en-US" sz="3000" kern="1200" cap="none" dirty="0" smtClean="0">
                <a:solidFill>
                  <a:schemeClr val="bg1"/>
                </a:solidFill>
                <a:latin typeface="Segoe UI Light" panose="020B0502040204020203" pitchFamily="34" charset="0"/>
                <a:ea typeface="+mn-ea"/>
                <a:cs typeface="Segoe UI Light" panose="020B0502040204020203" pitchFamily="34" charset="0"/>
              </a:defRPr>
            </a:lvl2pPr>
          </a:lstStyle>
          <a:p>
            <a:pPr lvl="0"/>
            <a:r>
              <a:rPr lang="nl-NL"/>
              <a:t>Klikken om de tekststijl van het model te bewerken</a:t>
            </a:r>
          </a:p>
        </p:txBody>
      </p:sp>
      <p:sp>
        <p:nvSpPr>
          <p:cNvPr id="4" name="Picture Placeholder 1">
            <a:extLst>
              <a:ext uri="{FF2B5EF4-FFF2-40B4-BE49-F238E27FC236}">
                <a16:creationId xmlns:a16="http://schemas.microsoft.com/office/drawing/2014/main" id="{0FA0CCB5-07A7-4CDD-9F7A-EC7E310B38EF}"/>
              </a:ext>
            </a:extLst>
          </p:cNvPr>
          <p:cNvSpPr>
            <a:spLocks noGrp="1"/>
          </p:cNvSpPr>
          <p:nvPr>
            <p:ph type="pic" sz="quarter" idx="16" hasCustomPrompt="1"/>
          </p:nvPr>
        </p:nvSpPr>
        <p:spPr>
          <a:xfrm>
            <a:off x="0" y="0"/>
            <a:ext cx="12191998" cy="6858000"/>
          </a:xfrm>
          <a:noFill/>
        </p:spPr>
        <p:txBody>
          <a:bodyPr lIns="90000" tIns="90000" rIns="90000" bIns="9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r>
              <a:rPr lang="en-AU" dirty="0"/>
              <a:t>Right click on the picture and send to back</a:t>
            </a:r>
            <a:br>
              <a:rPr lang="en-AU" dirty="0"/>
            </a:br>
            <a:endParaRPr lang="en-AU" dirty="0"/>
          </a:p>
        </p:txBody>
      </p:sp>
      <p:sp>
        <p:nvSpPr>
          <p:cNvPr id="13" name="CPT Mark Long 2">
            <a:extLst>
              <a:ext uri="{FF2B5EF4-FFF2-40B4-BE49-F238E27FC236}">
                <a16:creationId xmlns:a16="http://schemas.microsoft.com/office/drawing/2014/main" id="{21FD7C98-3909-4BFC-9688-061AD274C322}"/>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4307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Left - Blue">
    <p:bg>
      <p:bgPr>
        <a:solidFill>
          <a:schemeClr val="accent1"/>
        </a:solidFill>
        <a:effectLst/>
      </p:bgPr>
    </p:bg>
    <p:spTree>
      <p:nvGrpSpPr>
        <p:cNvPr id="1" name=""/>
        <p:cNvGrpSpPr/>
        <p:nvPr/>
      </p:nvGrpSpPr>
      <p:grpSpPr>
        <a:xfrm>
          <a:off x="0" y="0"/>
          <a:ext cx="0" cy="0"/>
          <a:chOff x="0" y="0"/>
          <a:chExt cx="0" cy="0"/>
        </a:xfrm>
      </p:grpSpPr>
      <p:sp>
        <p:nvSpPr>
          <p:cNvPr id="18" name="Footer Placeholder 1">
            <a:extLst>
              <a:ext uri="{FF2B5EF4-FFF2-40B4-BE49-F238E27FC236}">
                <a16:creationId xmlns:a16="http://schemas.microsoft.com/office/drawing/2014/main" id="{5DA8439A-69F4-4D87-8EE9-A5AF4D566238}"/>
              </a:ext>
            </a:extLst>
          </p:cNvPr>
          <p:cNvSpPr>
            <a:spLocks noGrp="1"/>
          </p:cNvSpPr>
          <p:nvPr>
            <p:ph type="ftr" sz="quarter" idx="17"/>
          </p:nvPr>
        </p:nvSpPr>
        <p:spPr>
          <a:xfrm>
            <a:off x="1193619" y="6310522"/>
            <a:ext cx="9042622" cy="184666"/>
          </a:xfrm>
          <a:prstGeom prst="rect">
            <a:avLst/>
          </a:prstGeom>
          <a:solidFill>
            <a:schemeClr val="accent1"/>
          </a:solid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17" name="Slide Number Placeholder 1">
            <a:extLst>
              <a:ext uri="{FF2B5EF4-FFF2-40B4-BE49-F238E27FC236}">
                <a16:creationId xmlns:a16="http://schemas.microsoft.com/office/drawing/2014/main" id="{90289FD9-352C-4036-8A58-6C475DA1209B}"/>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6" name="Content Placeholder 2">
            <a:extLst>
              <a:ext uri="{FF2B5EF4-FFF2-40B4-BE49-F238E27FC236}">
                <a16:creationId xmlns:a16="http://schemas.microsoft.com/office/drawing/2014/main" id="{D31474E2-E67C-41B8-8DD9-E32D31166CBD}"/>
              </a:ext>
            </a:extLst>
          </p:cNvPr>
          <p:cNvSpPr>
            <a:spLocks noGrp="1"/>
          </p:cNvSpPr>
          <p:nvPr>
            <p:ph sz="quarter" idx="5"/>
          </p:nvPr>
        </p:nvSpPr>
        <p:spPr>
          <a:xfrm>
            <a:off x="4564994" y="1591200"/>
            <a:ext cx="7073206" cy="4423838"/>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5" name="Content Placeholder 1">
            <a:extLst>
              <a:ext uri="{FF2B5EF4-FFF2-40B4-BE49-F238E27FC236}">
                <a16:creationId xmlns:a16="http://schemas.microsoft.com/office/drawing/2014/main" id="{A274634A-146E-4A39-A284-C6A02F1401FB}"/>
              </a:ext>
            </a:extLst>
          </p:cNvPr>
          <p:cNvSpPr>
            <a:spLocks noGrp="1"/>
          </p:cNvSpPr>
          <p:nvPr>
            <p:ph sz="quarter" idx="4"/>
          </p:nvPr>
        </p:nvSpPr>
        <p:spPr>
          <a:xfrm>
            <a:off x="839788" y="1591200"/>
            <a:ext cx="3346411" cy="4423838"/>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3" name="Title">
            <a:extLst>
              <a:ext uri="{FF2B5EF4-FFF2-40B4-BE49-F238E27FC236}">
                <a16:creationId xmlns:a16="http://schemas.microsoft.com/office/drawing/2014/main" id="{5D9C7F54-C124-4049-BE4A-BD9A64B71B37}"/>
              </a:ext>
            </a:extLst>
          </p:cNvPr>
          <p:cNvSpPr>
            <a:spLocks noGrp="1"/>
          </p:cNvSpPr>
          <p:nvPr>
            <p:ph type="title"/>
          </p:nvPr>
        </p:nvSpPr>
        <p:spPr>
          <a:xfrm>
            <a:off x="806451" y="529200"/>
            <a:ext cx="10831750" cy="964986"/>
          </a:xfrm>
        </p:spPr>
        <p:txBody>
          <a:bodyPr anchor="t"/>
          <a:lstStyle>
            <a:lvl1pPr>
              <a:defRPr>
                <a:solidFill>
                  <a:schemeClr val="bg1"/>
                </a:solidFill>
              </a:defRPr>
            </a:lvl1pPr>
          </a:lstStyle>
          <a:p>
            <a:r>
              <a:rPr lang="nl-NL"/>
              <a:t>Klik om stijl te bewerken</a:t>
            </a:r>
            <a:endParaRPr lang="en-GB" dirty="0"/>
          </a:p>
        </p:txBody>
      </p:sp>
      <p:pic>
        <p:nvPicPr>
          <p:cNvPr id="9" name="Logo">
            <a:extLst>
              <a:ext uri="{FF2B5EF4-FFF2-40B4-BE49-F238E27FC236}">
                <a16:creationId xmlns:a16="http://schemas.microsoft.com/office/drawing/2014/main" id="{2F3E24B4-1DAE-4E98-A259-A00AF3E7B8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0" name="CPT Mark Short 2">
            <a:extLst>
              <a:ext uri="{FF2B5EF4-FFF2-40B4-BE49-F238E27FC236}">
                <a16:creationId xmlns:a16="http://schemas.microsoft.com/office/drawing/2014/main" id="{F2BF6734-863A-4BFE-B5A0-4A0B4D12D9C1}"/>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4115102"/>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Right - White">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290201" y="1591199"/>
            <a:ext cx="3348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Content Placeholder 2">
            <a:extLst>
              <a:ext uri="{FF2B5EF4-FFF2-40B4-BE49-F238E27FC236}">
                <a16:creationId xmlns:a16="http://schemas.microsoft.com/office/drawing/2014/main" id="{077C79A4-6A99-404B-B6F6-DFDEB3A4B91D}"/>
              </a:ext>
            </a:extLst>
          </p:cNvPr>
          <p:cNvSpPr>
            <a:spLocks noGrp="1"/>
          </p:cNvSpPr>
          <p:nvPr>
            <p:ph sz="quarter" idx="5"/>
          </p:nvPr>
        </p:nvSpPr>
        <p:spPr>
          <a:xfrm>
            <a:off x="838201" y="1591199"/>
            <a:ext cx="7074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3" name="Slide Number Placeholder 1">
            <a:extLst>
              <a:ext uri="{FF2B5EF4-FFF2-40B4-BE49-F238E27FC236}">
                <a16:creationId xmlns:a16="http://schemas.microsoft.com/office/drawing/2014/main" id="{E96753CE-FDD6-4A9D-AFFD-8AEFCD9D0A93}"/>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tx2"/>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4" name="Footer Placeholder 1">
            <a:extLst>
              <a:ext uri="{FF2B5EF4-FFF2-40B4-BE49-F238E27FC236}">
                <a16:creationId xmlns:a16="http://schemas.microsoft.com/office/drawing/2014/main" id="{FEE8BE72-CCC7-49E8-8B89-05E56D9AE203}"/>
              </a:ext>
            </a:extLst>
          </p:cNvPr>
          <p:cNvSpPr>
            <a:spLocks noGrp="1"/>
          </p:cNvSpPr>
          <p:nvPr>
            <p:ph type="ftr" sz="quarter" idx="17"/>
          </p:nvPr>
        </p:nvSpPr>
        <p:spPr>
          <a:xfrm>
            <a:off x="1193619" y="6310522"/>
            <a:ext cx="9042622" cy="184666"/>
          </a:xfrm>
          <a:prstGeom prst="rect">
            <a:avLst/>
          </a:prstGeom>
          <a:solidFill>
            <a:schemeClr val="bg1"/>
          </a:solidFill>
          <a:effectLst/>
        </p:spPr>
        <p:txBody>
          <a:bodyPr vert="horz" wrap="square" lIns="72000" tIns="0" rIns="0" bIns="0" rtlCol="0" anchor="ctr">
            <a:noAutofit/>
          </a:bodyPr>
          <a:lstStyle>
            <a:lvl1pPr>
              <a:defRPr lang="en-AU" sz="900" smtClean="0">
                <a:solidFill>
                  <a:schemeClr val="tx2"/>
                </a:solidFill>
                <a:latin typeface="Segoe UI Semilight" panose="020B0402040204020203" pitchFamily="34" charset="0"/>
                <a:cs typeface="Segoe UI Semilight" panose="020B0402040204020203" pitchFamily="34" charset="0"/>
              </a:defRPr>
            </a:lvl1pPr>
          </a:lstStyle>
          <a:p>
            <a:endParaRPr lang="en-GB" dirty="0"/>
          </a:p>
        </p:txBody>
      </p:sp>
      <p:sp>
        <p:nvSpPr>
          <p:cNvPr id="12" name="Title">
            <a:extLst>
              <a:ext uri="{FF2B5EF4-FFF2-40B4-BE49-F238E27FC236}">
                <a16:creationId xmlns:a16="http://schemas.microsoft.com/office/drawing/2014/main" id="{0C16D56E-C99A-4DB3-87D8-1A653336B4CF}"/>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15" name="CPT Mark Short 2">
            <a:extLst>
              <a:ext uri="{FF2B5EF4-FFF2-40B4-BE49-F238E27FC236}">
                <a16:creationId xmlns:a16="http://schemas.microsoft.com/office/drawing/2014/main" id="{E7304A0C-8F4A-4F52-B39F-02ED7A1C5ECF}"/>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6006833"/>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Right - Blue">
    <p:bg>
      <p:bgPr>
        <a:solidFill>
          <a:schemeClr val="accent1"/>
        </a:solidFill>
        <a:effectLst/>
      </p:bgPr>
    </p:bg>
    <p:spTree>
      <p:nvGrpSpPr>
        <p:cNvPr id="1" name=""/>
        <p:cNvGrpSpPr/>
        <p:nvPr/>
      </p:nvGrpSpPr>
      <p:grpSpPr>
        <a:xfrm>
          <a:off x="0" y="0"/>
          <a:ext cx="0" cy="0"/>
          <a:chOff x="0" y="0"/>
          <a:chExt cx="0" cy="0"/>
        </a:xfrm>
      </p:grpSpPr>
      <p:sp>
        <p:nvSpPr>
          <p:cNvPr id="18" name="Footer Placeholder 1">
            <a:extLst>
              <a:ext uri="{FF2B5EF4-FFF2-40B4-BE49-F238E27FC236}">
                <a16:creationId xmlns:a16="http://schemas.microsoft.com/office/drawing/2014/main" id="{46B45490-2E78-412B-A889-38D2B8EF2DF7}"/>
              </a:ext>
            </a:extLst>
          </p:cNvPr>
          <p:cNvSpPr>
            <a:spLocks noGrp="1"/>
          </p:cNvSpPr>
          <p:nvPr>
            <p:ph type="ftr" sz="quarter" idx="17"/>
          </p:nvPr>
        </p:nvSpPr>
        <p:spPr>
          <a:xfrm>
            <a:off x="1193619" y="6310522"/>
            <a:ext cx="9042622" cy="184666"/>
          </a:xfrm>
          <a:prstGeom prst="rect">
            <a:avLst/>
          </a:prstGeom>
          <a:solidFill>
            <a:schemeClr val="accent1"/>
          </a:solid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17" name="Slide Number Placeholder 1">
            <a:extLst>
              <a:ext uri="{FF2B5EF4-FFF2-40B4-BE49-F238E27FC236}">
                <a16:creationId xmlns:a16="http://schemas.microsoft.com/office/drawing/2014/main" id="{DD3926B0-32F0-4EEA-8326-0D3DDDE96DCB}"/>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4" name="Content Placeholder 1">
            <a:extLst>
              <a:ext uri="{FF2B5EF4-FFF2-40B4-BE49-F238E27FC236}">
                <a16:creationId xmlns:a16="http://schemas.microsoft.com/office/drawing/2014/main" id="{161CC163-F99C-4D6F-9DEB-6FCE02F9851E}"/>
              </a:ext>
            </a:extLst>
          </p:cNvPr>
          <p:cNvSpPr>
            <a:spLocks noGrp="1"/>
          </p:cNvSpPr>
          <p:nvPr>
            <p:ph sz="quarter" idx="4"/>
          </p:nvPr>
        </p:nvSpPr>
        <p:spPr>
          <a:xfrm>
            <a:off x="8291789" y="1591200"/>
            <a:ext cx="3346411" cy="4423838"/>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6" name="Content Placeholder 2">
            <a:extLst>
              <a:ext uri="{FF2B5EF4-FFF2-40B4-BE49-F238E27FC236}">
                <a16:creationId xmlns:a16="http://schemas.microsoft.com/office/drawing/2014/main" id="{76CD1EC0-AD41-44B4-B885-16EB171F435F}"/>
              </a:ext>
            </a:extLst>
          </p:cNvPr>
          <p:cNvSpPr>
            <a:spLocks noGrp="1"/>
          </p:cNvSpPr>
          <p:nvPr>
            <p:ph sz="quarter" idx="5"/>
          </p:nvPr>
        </p:nvSpPr>
        <p:spPr>
          <a:xfrm>
            <a:off x="838200" y="1591200"/>
            <a:ext cx="7073206" cy="4423838"/>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2" name="Title">
            <a:extLst>
              <a:ext uri="{FF2B5EF4-FFF2-40B4-BE49-F238E27FC236}">
                <a16:creationId xmlns:a16="http://schemas.microsoft.com/office/drawing/2014/main" id="{57797668-5C96-4C3F-BF4F-199B8FBE0042}"/>
              </a:ext>
            </a:extLst>
          </p:cNvPr>
          <p:cNvSpPr>
            <a:spLocks noGrp="1"/>
          </p:cNvSpPr>
          <p:nvPr>
            <p:ph type="title"/>
          </p:nvPr>
        </p:nvSpPr>
        <p:spPr>
          <a:xfrm>
            <a:off x="806451" y="529200"/>
            <a:ext cx="10831750" cy="964986"/>
          </a:xfrm>
        </p:spPr>
        <p:txBody>
          <a:bodyPr anchor="t"/>
          <a:lstStyle>
            <a:lvl1pPr>
              <a:defRPr>
                <a:solidFill>
                  <a:schemeClr val="bg1"/>
                </a:solidFill>
              </a:defRPr>
            </a:lvl1pPr>
          </a:lstStyle>
          <a:p>
            <a:r>
              <a:rPr lang="nl-NL"/>
              <a:t>Klik om stijl te bewerken</a:t>
            </a:r>
            <a:endParaRPr lang="en-GB" dirty="0"/>
          </a:p>
        </p:txBody>
      </p:sp>
      <p:pic>
        <p:nvPicPr>
          <p:cNvPr id="9" name="Logo">
            <a:extLst>
              <a:ext uri="{FF2B5EF4-FFF2-40B4-BE49-F238E27FC236}">
                <a16:creationId xmlns:a16="http://schemas.microsoft.com/office/drawing/2014/main" id="{3E89EFC3-28CD-46C8-B882-E21DB2C93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1" name="CPT Mark Short 2">
            <a:extLst>
              <a:ext uri="{FF2B5EF4-FFF2-40B4-BE49-F238E27FC236}">
                <a16:creationId xmlns:a16="http://schemas.microsoft.com/office/drawing/2014/main" id="{662129B0-BB82-470A-9BCC-7B7C5424B469}"/>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698513"/>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Block -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lumMod val="75000"/>
                </a:schemeClr>
              </a:solidFill>
            </a:endParaRPr>
          </a:p>
        </p:txBody>
      </p:sp>
      <p:sp>
        <p:nvSpPr>
          <p:cNvPr id="16" name="Footer Placeholder 1">
            <a:extLst>
              <a:ext uri="{FF2B5EF4-FFF2-40B4-BE49-F238E27FC236}">
                <a16:creationId xmlns:a16="http://schemas.microsoft.com/office/drawing/2014/main" id="{02261843-0F0B-4F52-A97C-50B313360601}"/>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tx1"/>
                </a:solidFill>
                <a:latin typeface="Segoe UI Semilight" panose="020B0402040204020203" pitchFamily="34" charset="0"/>
                <a:cs typeface="Segoe UI Semilight" panose="020B0402040204020203" pitchFamily="34" charset="0"/>
              </a:defRPr>
            </a:lvl1pPr>
          </a:lstStyle>
          <a:p>
            <a:endParaRPr lang="en-GB" dirty="0"/>
          </a:p>
        </p:txBody>
      </p:sp>
      <p:sp>
        <p:nvSpPr>
          <p:cNvPr id="15" name="Slide Number Placeholder 1">
            <a:extLst>
              <a:ext uri="{FF2B5EF4-FFF2-40B4-BE49-F238E27FC236}">
                <a16:creationId xmlns:a16="http://schemas.microsoft.com/office/drawing/2014/main" id="{01C99170-CC40-42FB-A1F4-00F4B41E507C}"/>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tx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9" name="Content Placeholder 2">
            <a:extLst>
              <a:ext uri="{FF2B5EF4-FFF2-40B4-BE49-F238E27FC236}">
                <a16:creationId xmlns:a16="http://schemas.microsoft.com/office/drawing/2014/main" id="{3CEE5CB9-2BF1-456B-8C6E-B61DA3E91393}"/>
              </a:ext>
            </a:extLst>
          </p:cNvPr>
          <p:cNvSpPr>
            <a:spLocks noGrp="1"/>
          </p:cNvSpPr>
          <p:nvPr>
            <p:ph sz="quarter" idx="5"/>
          </p:nvPr>
        </p:nvSpPr>
        <p:spPr>
          <a:xfrm>
            <a:off x="838200" y="4361700"/>
            <a:ext cx="3227388" cy="1653338"/>
          </a:xfrm>
        </p:spPr>
        <p:txBody>
          <a:bodyPr anchor="b">
            <a:spAutoFit/>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0" name="Title">
            <a:extLst>
              <a:ext uri="{FF2B5EF4-FFF2-40B4-BE49-F238E27FC236}">
                <a16:creationId xmlns:a16="http://schemas.microsoft.com/office/drawing/2014/main" id="{BFDBCFD9-9B3A-4074-97DF-4D07D9341DAB}"/>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pic>
        <p:nvPicPr>
          <p:cNvPr id="10" name="Logo">
            <a:extLst>
              <a:ext uri="{FF2B5EF4-FFF2-40B4-BE49-F238E27FC236}">
                <a16:creationId xmlns:a16="http://schemas.microsoft.com/office/drawing/2014/main" id="{C648C3F9-83B6-40A5-86B6-2AAE322F35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2" name="CPT Mark Short 2">
            <a:extLst>
              <a:ext uri="{FF2B5EF4-FFF2-40B4-BE49-F238E27FC236}">
                <a16:creationId xmlns:a16="http://schemas.microsoft.com/office/drawing/2014/main" id="{3330A3E6-67F0-43E0-AAA5-D9B6E2D76023}"/>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0647426"/>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Block - Blu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12" name="Logo">
            <a:extLst>
              <a:ext uri="{FF2B5EF4-FFF2-40B4-BE49-F238E27FC236}">
                <a16:creationId xmlns:a16="http://schemas.microsoft.com/office/drawing/2014/main" id="{6674B689-5BB9-4C86-B22A-EE0CE66CD8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6" name="Footer Placeholder 1">
            <a:extLst>
              <a:ext uri="{FF2B5EF4-FFF2-40B4-BE49-F238E27FC236}">
                <a16:creationId xmlns:a16="http://schemas.microsoft.com/office/drawing/2014/main" id="{F6AF42DC-0A48-4D7F-85C0-087083D8DB17}"/>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15" name="Slide Number Placeholder 1">
            <a:extLst>
              <a:ext uri="{FF2B5EF4-FFF2-40B4-BE49-F238E27FC236}">
                <a16:creationId xmlns:a16="http://schemas.microsoft.com/office/drawing/2014/main" id="{A7E81C6B-992C-484B-B060-A57F9B985A59}"/>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9" name="Content Placeholder 2">
            <a:extLst>
              <a:ext uri="{FF2B5EF4-FFF2-40B4-BE49-F238E27FC236}">
                <a16:creationId xmlns:a16="http://schemas.microsoft.com/office/drawing/2014/main" id="{3CEE5CB9-2BF1-456B-8C6E-B61DA3E91393}"/>
              </a:ext>
            </a:extLst>
          </p:cNvPr>
          <p:cNvSpPr>
            <a:spLocks noGrp="1"/>
          </p:cNvSpPr>
          <p:nvPr>
            <p:ph sz="quarter" idx="5"/>
          </p:nvPr>
        </p:nvSpPr>
        <p:spPr>
          <a:xfrm>
            <a:off x="838200" y="3921580"/>
            <a:ext cx="3227388" cy="2093458"/>
          </a:xfrm>
        </p:spPr>
        <p:txBody>
          <a:bodyPr anchor="b">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0" name="Title">
            <a:extLst>
              <a:ext uri="{FF2B5EF4-FFF2-40B4-BE49-F238E27FC236}">
                <a16:creationId xmlns:a16="http://schemas.microsoft.com/office/drawing/2014/main" id="{4E722288-9E48-4C47-A912-5A453A9B2416}"/>
              </a:ext>
            </a:extLst>
          </p:cNvPr>
          <p:cNvSpPr>
            <a:spLocks noGrp="1"/>
          </p:cNvSpPr>
          <p:nvPr>
            <p:ph type="title"/>
          </p:nvPr>
        </p:nvSpPr>
        <p:spPr>
          <a:xfrm>
            <a:off x="806451" y="527293"/>
            <a:ext cx="3259137" cy="878824"/>
          </a:xfrm>
        </p:spPr>
        <p:txBody>
          <a:bodyPr anchor="t"/>
          <a:lstStyle>
            <a:lvl1pPr>
              <a:defRPr>
                <a:solidFill>
                  <a:schemeClr val="bg1"/>
                </a:solidFill>
              </a:defRPr>
            </a:lvl1pPr>
          </a:lstStyle>
          <a:p>
            <a:r>
              <a:rPr lang="nl-NL"/>
              <a:t>Klik om stijl te bewerken</a:t>
            </a:r>
            <a:endParaRPr lang="en-GB" dirty="0"/>
          </a:p>
        </p:txBody>
      </p:sp>
      <p:sp>
        <p:nvSpPr>
          <p:cNvPr id="14" name="CPT Mark Short 2">
            <a:extLst>
              <a:ext uri="{FF2B5EF4-FFF2-40B4-BE49-F238E27FC236}">
                <a16:creationId xmlns:a16="http://schemas.microsoft.com/office/drawing/2014/main" id="{E344A856-AD9D-4682-AE77-D9B7D8A9773A}"/>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D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0268902"/>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Block - Turquoise">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12" name="Logo">
            <a:extLst>
              <a:ext uri="{FF2B5EF4-FFF2-40B4-BE49-F238E27FC236}">
                <a16:creationId xmlns:a16="http://schemas.microsoft.com/office/drawing/2014/main" id="{6674B689-5BB9-4C86-B22A-EE0CE66CD8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6" name="Footer Placeholder 1">
            <a:extLst>
              <a:ext uri="{FF2B5EF4-FFF2-40B4-BE49-F238E27FC236}">
                <a16:creationId xmlns:a16="http://schemas.microsoft.com/office/drawing/2014/main" id="{F6AF42DC-0A48-4D7F-85C0-087083D8DB17}"/>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5" name="Slide Number Placeholder 1">
            <a:extLst>
              <a:ext uri="{FF2B5EF4-FFF2-40B4-BE49-F238E27FC236}">
                <a16:creationId xmlns:a16="http://schemas.microsoft.com/office/drawing/2014/main" id="{A7E81C6B-992C-484B-B060-A57F9B985A59}"/>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9" name="Content Placeholder 2">
            <a:extLst>
              <a:ext uri="{FF2B5EF4-FFF2-40B4-BE49-F238E27FC236}">
                <a16:creationId xmlns:a16="http://schemas.microsoft.com/office/drawing/2014/main" id="{3CEE5CB9-2BF1-456B-8C6E-B61DA3E91393}"/>
              </a:ext>
            </a:extLst>
          </p:cNvPr>
          <p:cNvSpPr>
            <a:spLocks noGrp="1"/>
          </p:cNvSpPr>
          <p:nvPr>
            <p:ph sz="quarter" idx="5"/>
          </p:nvPr>
        </p:nvSpPr>
        <p:spPr>
          <a:xfrm>
            <a:off x="838200" y="4395556"/>
            <a:ext cx="3227388" cy="1619482"/>
          </a:xfrm>
        </p:spPr>
        <p:txBody>
          <a:bodyPr anchor="b">
            <a:spAutoFit/>
          </a:bodyPr>
          <a:lstStyle>
            <a:lvl1pP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0" name="Title">
            <a:extLst>
              <a:ext uri="{FF2B5EF4-FFF2-40B4-BE49-F238E27FC236}">
                <a16:creationId xmlns:a16="http://schemas.microsoft.com/office/drawing/2014/main" id="{4E722288-9E48-4C47-A912-5A453A9B241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3" name="CPT Mark Short 2">
            <a:extLst>
              <a:ext uri="{FF2B5EF4-FFF2-40B4-BE49-F238E27FC236}">
                <a16:creationId xmlns:a16="http://schemas.microsoft.com/office/drawing/2014/main" id="{0181E271-4511-4457-AF47-E878CCD56399}"/>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422037"/>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Block - Green">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12" name="Logo">
            <a:extLst>
              <a:ext uri="{FF2B5EF4-FFF2-40B4-BE49-F238E27FC236}">
                <a16:creationId xmlns:a16="http://schemas.microsoft.com/office/drawing/2014/main" id="{6674B689-5BB9-4C86-B22A-EE0CE66CD8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6" name="Footer Placeholder 1">
            <a:extLst>
              <a:ext uri="{FF2B5EF4-FFF2-40B4-BE49-F238E27FC236}">
                <a16:creationId xmlns:a16="http://schemas.microsoft.com/office/drawing/2014/main" id="{F6AF42DC-0A48-4D7F-85C0-087083D8DB17}"/>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5" name="Slide Number Placeholder 1">
            <a:extLst>
              <a:ext uri="{FF2B5EF4-FFF2-40B4-BE49-F238E27FC236}">
                <a16:creationId xmlns:a16="http://schemas.microsoft.com/office/drawing/2014/main" id="{A7E81C6B-992C-484B-B060-A57F9B985A59}"/>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9" name="Content Placeholder 2">
            <a:extLst>
              <a:ext uri="{FF2B5EF4-FFF2-40B4-BE49-F238E27FC236}">
                <a16:creationId xmlns:a16="http://schemas.microsoft.com/office/drawing/2014/main" id="{3CEE5CB9-2BF1-456B-8C6E-B61DA3E91393}"/>
              </a:ext>
            </a:extLst>
          </p:cNvPr>
          <p:cNvSpPr>
            <a:spLocks noGrp="1"/>
          </p:cNvSpPr>
          <p:nvPr>
            <p:ph sz="quarter" idx="5"/>
          </p:nvPr>
        </p:nvSpPr>
        <p:spPr>
          <a:xfrm>
            <a:off x="838200" y="4395556"/>
            <a:ext cx="3227388" cy="1619482"/>
          </a:xfrm>
        </p:spPr>
        <p:txBody>
          <a:bodyPr anchor="b">
            <a:spAutoFit/>
          </a:bodyPr>
          <a:lstStyle>
            <a:lvl1pP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0" name="Title">
            <a:extLst>
              <a:ext uri="{FF2B5EF4-FFF2-40B4-BE49-F238E27FC236}">
                <a16:creationId xmlns:a16="http://schemas.microsoft.com/office/drawing/2014/main" id="{4E722288-9E48-4C47-A912-5A453A9B241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3" name="CPT Mark Short 2">
            <a:extLst>
              <a:ext uri="{FF2B5EF4-FFF2-40B4-BE49-F238E27FC236}">
                <a16:creationId xmlns:a16="http://schemas.microsoft.com/office/drawing/2014/main" id="{18EB08FC-2A71-4937-AC1D-2891654F62B1}"/>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8351388"/>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 Block - Sand">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12" name="Logo">
            <a:extLst>
              <a:ext uri="{FF2B5EF4-FFF2-40B4-BE49-F238E27FC236}">
                <a16:creationId xmlns:a16="http://schemas.microsoft.com/office/drawing/2014/main" id="{6674B689-5BB9-4C86-B22A-EE0CE66CD8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6" name="Footer Placeholder 1">
            <a:extLst>
              <a:ext uri="{FF2B5EF4-FFF2-40B4-BE49-F238E27FC236}">
                <a16:creationId xmlns:a16="http://schemas.microsoft.com/office/drawing/2014/main" id="{F6AF42DC-0A48-4D7F-85C0-087083D8DB17}"/>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5" name="Slide Number Placeholder 1">
            <a:extLst>
              <a:ext uri="{FF2B5EF4-FFF2-40B4-BE49-F238E27FC236}">
                <a16:creationId xmlns:a16="http://schemas.microsoft.com/office/drawing/2014/main" id="{A7E81C6B-992C-484B-B060-A57F9B985A59}"/>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9" name="Content Placeholder 2">
            <a:extLst>
              <a:ext uri="{FF2B5EF4-FFF2-40B4-BE49-F238E27FC236}">
                <a16:creationId xmlns:a16="http://schemas.microsoft.com/office/drawing/2014/main" id="{3CEE5CB9-2BF1-456B-8C6E-B61DA3E91393}"/>
              </a:ext>
            </a:extLst>
          </p:cNvPr>
          <p:cNvSpPr>
            <a:spLocks noGrp="1"/>
          </p:cNvSpPr>
          <p:nvPr>
            <p:ph sz="quarter" idx="5"/>
          </p:nvPr>
        </p:nvSpPr>
        <p:spPr>
          <a:xfrm>
            <a:off x="838200" y="4395556"/>
            <a:ext cx="3227388" cy="1619482"/>
          </a:xfrm>
        </p:spPr>
        <p:txBody>
          <a:bodyPr anchor="b">
            <a:spAutoFit/>
          </a:bodyPr>
          <a:lstStyle>
            <a:lvl1pP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0" name="Title">
            <a:extLst>
              <a:ext uri="{FF2B5EF4-FFF2-40B4-BE49-F238E27FC236}">
                <a16:creationId xmlns:a16="http://schemas.microsoft.com/office/drawing/2014/main" id="{4E722288-9E48-4C47-A912-5A453A9B241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3" name="CPT Mark Short 2">
            <a:extLst>
              <a:ext uri="{FF2B5EF4-FFF2-40B4-BE49-F238E27FC236}">
                <a16:creationId xmlns:a16="http://schemas.microsoft.com/office/drawing/2014/main" id="{BC6CB14E-5125-425B-AD7D-C6EF9655D887}"/>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8291063"/>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Block - Grey">
    <p:bg>
      <p:bgPr>
        <a:solidFill>
          <a:srgbClr val="D9D8D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12" name="Logo">
            <a:extLst>
              <a:ext uri="{FF2B5EF4-FFF2-40B4-BE49-F238E27FC236}">
                <a16:creationId xmlns:a16="http://schemas.microsoft.com/office/drawing/2014/main" id="{6674B689-5BB9-4C86-B22A-EE0CE66CD8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6" name="Footer Placeholder 1">
            <a:extLst>
              <a:ext uri="{FF2B5EF4-FFF2-40B4-BE49-F238E27FC236}">
                <a16:creationId xmlns:a16="http://schemas.microsoft.com/office/drawing/2014/main" id="{F6AF42DC-0A48-4D7F-85C0-087083D8DB17}"/>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5" name="Slide Number Placeholder 1">
            <a:extLst>
              <a:ext uri="{FF2B5EF4-FFF2-40B4-BE49-F238E27FC236}">
                <a16:creationId xmlns:a16="http://schemas.microsoft.com/office/drawing/2014/main" id="{A7E81C6B-992C-484B-B060-A57F9B985A59}"/>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9" name="Content Placeholder 2">
            <a:extLst>
              <a:ext uri="{FF2B5EF4-FFF2-40B4-BE49-F238E27FC236}">
                <a16:creationId xmlns:a16="http://schemas.microsoft.com/office/drawing/2014/main" id="{3CEE5CB9-2BF1-456B-8C6E-B61DA3E91393}"/>
              </a:ext>
            </a:extLst>
          </p:cNvPr>
          <p:cNvSpPr>
            <a:spLocks noGrp="1"/>
          </p:cNvSpPr>
          <p:nvPr>
            <p:ph sz="quarter" idx="5"/>
          </p:nvPr>
        </p:nvSpPr>
        <p:spPr>
          <a:xfrm>
            <a:off x="838200" y="4395556"/>
            <a:ext cx="3227388" cy="1619482"/>
          </a:xfrm>
        </p:spPr>
        <p:txBody>
          <a:bodyPr anchor="b">
            <a:spAutoFit/>
          </a:bodyPr>
          <a:lstStyle>
            <a:lvl1pP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0" name="Title">
            <a:extLst>
              <a:ext uri="{FF2B5EF4-FFF2-40B4-BE49-F238E27FC236}">
                <a16:creationId xmlns:a16="http://schemas.microsoft.com/office/drawing/2014/main" id="{4E722288-9E48-4C47-A912-5A453A9B241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3" name="CPT Mark Short 2">
            <a:extLst>
              <a:ext uri="{FF2B5EF4-FFF2-40B4-BE49-F238E27FC236}">
                <a16:creationId xmlns:a16="http://schemas.microsoft.com/office/drawing/2014/main" id="{6E1E0D15-4A4F-4980-A509-847996CA3900}"/>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9614849"/>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Block Icon -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Logo">
            <a:extLst>
              <a:ext uri="{FF2B5EF4-FFF2-40B4-BE49-F238E27FC236}">
                <a16:creationId xmlns:a16="http://schemas.microsoft.com/office/drawing/2014/main" id="{8DE2ED28-911B-42BE-967B-062110644E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1" name="Footer Placeholder 1">
            <a:extLst>
              <a:ext uri="{FF2B5EF4-FFF2-40B4-BE49-F238E27FC236}">
                <a16:creationId xmlns:a16="http://schemas.microsoft.com/office/drawing/2014/main" id="{AE751190-BF06-4133-A61E-96E2E6D81A48}"/>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ysClr val="windowText" lastClr="000000"/>
                </a:solidFill>
                <a:latin typeface="Segoe UI Semilight" panose="020B0402040204020203" pitchFamily="34" charset="0"/>
                <a:cs typeface="Segoe UI Semilight" panose="020B0402040204020203" pitchFamily="34" charset="0"/>
              </a:defRPr>
            </a:lvl1pPr>
          </a:lstStyle>
          <a:p>
            <a:endParaRPr lang="en-GB" dirty="0"/>
          </a:p>
        </p:txBody>
      </p:sp>
      <p:sp>
        <p:nvSpPr>
          <p:cNvPr id="20" name="Slide Number Placeholder 1">
            <a:extLst>
              <a:ext uri="{FF2B5EF4-FFF2-40B4-BE49-F238E27FC236}">
                <a16:creationId xmlns:a16="http://schemas.microsoft.com/office/drawing/2014/main" id="{BA845753-1EA4-4FE6-AF3A-11E0DFB5BD12}"/>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ysClr val="windowText" lastClr="000000"/>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28" name="Picture Placeholder 4">
            <a:extLst>
              <a:ext uri="{FF2B5EF4-FFF2-40B4-BE49-F238E27FC236}">
                <a16:creationId xmlns:a16="http://schemas.microsoft.com/office/drawing/2014/main" id="{AB06C298-0062-46A1-96B2-4BA07A36EEE3}"/>
              </a:ext>
            </a:extLst>
          </p:cNvPr>
          <p:cNvSpPr>
            <a:spLocks noGrp="1"/>
          </p:cNvSpPr>
          <p:nvPr>
            <p:ph type="pic" sz="quarter" idx="23" hasCustomPrompt="1"/>
          </p:nvPr>
        </p:nvSpPr>
        <p:spPr>
          <a:xfrm>
            <a:off x="838200" y="5490007"/>
            <a:ext cx="544513" cy="520463"/>
          </a:xfrm>
          <a:solidFill>
            <a:schemeClr val="bg1">
              <a:lumMod val="85000"/>
            </a:schemeClr>
          </a:solidFill>
        </p:spPr>
        <p:txBody>
          <a:bodyPr/>
          <a:lstStyle>
            <a:lvl1pPr>
              <a:defRPr sz="700"/>
            </a:lvl1pPr>
          </a:lstStyle>
          <a:p>
            <a:r>
              <a:rPr lang="en-GB" dirty="0"/>
              <a:t>Click icon to insert picture</a:t>
            </a:r>
          </a:p>
        </p:txBody>
      </p:sp>
      <p:sp>
        <p:nvSpPr>
          <p:cNvPr id="27" name="Picture Placeholder 3">
            <a:extLst>
              <a:ext uri="{FF2B5EF4-FFF2-40B4-BE49-F238E27FC236}">
                <a16:creationId xmlns:a16="http://schemas.microsoft.com/office/drawing/2014/main" id="{DB12D44E-B140-47EF-AEB8-208C5B389BEE}"/>
              </a:ext>
            </a:extLst>
          </p:cNvPr>
          <p:cNvSpPr>
            <a:spLocks noGrp="1"/>
          </p:cNvSpPr>
          <p:nvPr>
            <p:ph type="pic" sz="quarter" idx="22" hasCustomPrompt="1"/>
          </p:nvPr>
        </p:nvSpPr>
        <p:spPr>
          <a:xfrm>
            <a:off x="838200" y="4834861"/>
            <a:ext cx="544513" cy="520463"/>
          </a:xfrm>
          <a:solidFill>
            <a:schemeClr val="bg1">
              <a:lumMod val="85000"/>
            </a:schemeClr>
          </a:solidFill>
        </p:spPr>
        <p:txBody>
          <a:bodyPr/>
          <a:lstStyle>
            <a:lvl1pPr>
              <a:defRPr sz="700"/>
            </a:lvl1pPr>
          </a:lstStyle>
          <a:p>
            <a:r>
              <a:rPr lang="en-GB" dirty="0"/>
              <a:t>Click icon to insert picture</a:t>
            </a:r>
          </a:p>
        </p:txBody>
      </p:sp>
      <p:sp>
        <p:nvSpPr>
          <p:cNvPr id="26" name="Picture Placeholder 2">
            <a:extLst>
              <a:ext uri="{FF2B5EF4-FFF2-40B4-BE49-F238E27FC236}">
                <a16:creationId xmlns:a16="http://schemas.microsoft.com/office/drawing/2014/main" id="{8C4BBC53-9D63-4C81-9C16-B8CE6F62894E}"/>
              </a:ext>
            </a:extLst>
          </p:cNvPr>
          <p:cNvSpPr>
            <a:spLocks noGrp="1"/>
          </p:cNvSpPr>
          <p:nvPr>
            <p:ph type="pic" sz="quarter" idx="21" hasCustomPrompt="1"/>
          </p:nvPr>
        </p:nvSpPr>
        <p:spPr>
          <a:xfrm>
            <a:off x="838200" y="4179715"/>
            <a:ext cx="544513" cy="520463"/>
          </a:xfrm>
          <a:solidFill>
            <a:schemeClr val="bg1">
              <a:lumMod val="85000"/>
            </a:schemeClr>
          </a:solidFill>
        </p:spPr>
        <p:txBody>
          <a:bodyPr/>
          <a:lstStyle>
            <a:lvl1pPr>
              <a:defRPr sz="700"/>
            </a:lvl1pPr>
          </a:lstStyle>
          <a:p>
            <a:r>
              <a:rPr lang="en-GB" dirty="0"/>
              <a:t>Click icon to insert picture</a:t>
            </a:r>
          </a:p>
        </p:txBody>
      </p:sp>
      <p:sp>
        <p:nvSpPr>
          <p:cNvPr id="25" name="Picture Placeholder 1">
            <a:extLst>
              <a:ext uri="{FF2B5EF4-FFF2-40B4-BE49-F238E27FC236}">
                <a16:creationId xmlns:a16="http://schemas.microsoft.com/office/drawing/2014/main" id="{C86BD75B-5239-48E4-AFB9-D5FB5AC5F641}"/>
              </a:ext>
            </a:extLst>
          </p:cNvPr>
          <p:cNvSpPr>
            <a:spLocks noGrp="1"/>
          </p:cNvSpPr>
          <p:nvPr>
            <p:ph type="pic" sz="quarter" idx="20" hasCustomPrompt="1"/>
          </p:nvPr>
        </p:nvSpPr>
        <p:spPr>
          <a:xfrm>
            <a:off x="838200" y="3524249"/>
            <a:ext cx="544513" cy="520463"/>
          </a:xfrm>
          <a:solidFill>
            <a:schemeClr val="bg1">
              <a:lumMod val="85000"/>
            </a:schemeClr>
          </a:solidFill>
        </p:spPr>
        <p:txBody>
          <a:bodyPr/>
          <a:lstStyle>
            <a:lvl1pPr>
              <a:defRPr sz="700"/>
            </a:lvl1pPr>
          </a:lstStyle>
          <a:p>
            <a:r>
              <a:rPr lang="en-GB" dirty="0"/>
              <a:t>Click icon to insert picture</a:t>
            </a:r>
          </a:p>
        </p:txBody>
      </p:sp>
      <p:sp>
        <p:nvSpPr>
          <p:cNvPr id="16" name="Text Placeholder 5">
            <a:extLst>
              <a:ext uri="{FF2B5EF4-FFF2-40B4-BE49-F238E27FC236}">
                <a16:creationId xmlns:a16="http://schemas.microsoft.com/office/drawing/2014/main" id="{B46380CC-0371-4210-AB15-1CD00F5432A2}"/>
              </a:ext>
            </a:extLst>
          </p:cNvPr>
          <p:cNvSpPr>
            <a:spLocks noGrp="1"/>
          </p:cNvSpPr>
          <p:nvPr>
            <p:ph type="body" sz="quarter" idx="8"/>
          </p:nvPr>
        </p:nvSpPr>
        <p:spPr>
          <a:xfrm>
            <a:off x="1471106" y="5457498"/>
            <a:ext cx="2610641" cy="585481"/>
          </a:xfrm>
        </p:spPr>
        <p:txBody>
          <a:bodyPr anchor="ctr">
            <a:spAutoFit/>
          </a:bodyPr>
          <a:lstStyle>
            <a:lvl1pPr>
              <a:defRPr sz="1800">
                <a:solidFill>
                  <a:schemeClr val="tx1"/>
                </a:solidFill>
                <a:latin typeface="+mn-lt"/>
              </a:defRPr>
            </a:lvl1pPr>
          </a:lstStyle>
          <a:p>
            <a:pPr lvl="0"/>
            <a:r>
              <a:rPr lang="nl-NL"/>
              <a:t>Klikken om de tekststijl van het model te bewerken</a:t>
            </a:r>
          </a:p>
        </p:txBody>
      </p:sp>
      <p:sp>
        <p:nvSpPr>
          <p:cNvPr id="15" name="Text Placeholder 4">
            <a:extLst>
              <a:ext uri="{FF2B5EF4-FFF2-40B4-BE49-F238E27FC236}">
                <a16:creationId xmlns:a16="http://schemas.microsoft.com/office/drawing/2014/main" id="{70ECAEAF-31BC-4FD7-B35B-A7373E89425B}"/>
              </a:ext>
            </a:extLst>
          </p:cNvPr>
          <p:cNvSpPr>
            <a:spLocks noGrp="1"/>
          </p:cNvSpPr>
          <p:nvPr>
            <p:ph type="body" sz="quarter" idx="7"/>
          </p:nvPr>
        </p:nvSpPr>
        <p:spPr>
          <a:xfrm>
            <a:off x="1471106" y="4802352"/>
            <a:ext cx="2610641" cy="585481"/>
          </a:xfrm>
        </p:spPr>
        <p:txBody>
          <a:bodyPr anchor="ctr">
            <a:spAutoFit/>
          </a:bodyPr>
          <a:lstStyle>
            <a:lvl1pPr>
              <a:defRPr sz="1800">
                <a:solidFill>
                  <a:schemeClr val="tx1"/>
                </a:solidFill>
                <a:latin typeface="+mn-lt"/>
              </a:defRPr>
            </a:lvl1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C6AD68A5-5845-4858-9773-8F7ACA79BD4A}"/>
              </a:ext>
            </a:extLst>
          </p:cNvPr>
          <p:cNvSpPr>
            <a:spLocks noGrp="1"/>
          </p:cNvSpPr>
          <p:nvPr>
            <p:ph type="body" sz="quarter" idx="6"/>
          </p:nvPr>
        </p:nvSpPr>
        <p:spPr>
          <a:xfrm>
            <a:off x="1471106" y="4147206"/>
            <a:ext cx="2610641" cy="585481"/>
          </a:xfrm>
        </p:spPr>
        <p:txBody>
          <a:bodyPr anchor="ctr">
            <a:spAutoFit/>
          </a:bodyPr>
          <a:lstStyle>
            <a:lvl1pPr>
              <a:defRPr sz="1800">
                <a:solidFill>
                  <a:schemeClr val="tx1"/>
                </a:solidFill>
                <a:latin typeface="+mn-lt"/>
              </a:defRPr>
            </a:lvl1pPr>
          </a:lstStyle>
          <a:p>
            <a:pPr lvl="0"/>
            <a:r>
              <a:rPr lang="nl-NL"/>
              <a:t>Klikken om de tekststijl van het model te bewerken</a:t>
            </a:r>
          </a:p>
        </p:txBody>
      </p:sp>
      <p:sp>
        <p:nvSpPr>
          <p:cNvPr id="12" name="Text Placeholder 2">
            <a:extLst>
              <a:ext uri="{FF2B5EF4-FFF2-40B4-BE49-F238E27FC236}">
                <a16:creationId xmlns:a16="http://schemas.microsoft.com/office/drawing/2014/main" id="{0ADFC4B0-25ED-4D0F-8D80-1564A9725B87}"/>
              </a:ext>
            </a:extLst>
          </p:cNvPr>
          <p:cNvSpPr>
            <a:spLocks noGrp="1"/>
          </p:cNvSpPr>
          <p:nvPr>
            <p:ph type="body" sz="quarter" idx="5"/>
          </p:nvPr>
        </p:nvSpPr>
        <p:spPr>
          <a:xfrm>
            <a:off x="1471106" y="3492060"/>
            <a:ext cx="2610641" cy="585481"/>
          </a:xfrm>
        </p:spPr>
        <p:txBody>
          <a:bodyPr anchor="ctr">
            <a:spAutoFit/>
          </a:bodyPr>
          <a:lstStyle>
            <a:lvl1pPr>
              <a:defRPr sz="1800">
                <a:solidFill>
                  <a:schemeClr val="tx1"/>
                </a:solidFill>
                <a:latin typeface="+mn-lt"/>
              </a:defRPr>
            </a:lvl1pPr>
          </a:lstStyle>
          <a:p>
            <a:pPr lvl="0"/>
            <a:r>
              <a:rPr lang="nl-NL"/>
              <a:t>Klikken om de tekststijl van het model te bewerken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31" name="Title">
            <a:extLst>
              <a:ext uri="{FF2B5EF4-FFF2-40B4-BE49-F238E27FC236}">
                <a16:creationId xmlns:a16="http://schemas.microsoft.com/office/drawing/2014/main" id="{43AB2B7B-CD5F-4048-845F-14FCBC4A88F7}"/>
              </a:ext>
            </a:extLst>
          </p:cNvPr>
          <p:cNvSpPr>
            <a:spLocks noGrp="1"/>
          </p:cNvSpPr>
          <p:nvPr>
            <p:ph type="title"/>
          </p:nvPr>
        </p:nvSpPr>
        <p:spPr>
          <a:xfrm>
            <a:off x="806451" y="527594"/>
            <a:ext cx="3259137" cy="878824"/>
          </a:xfrm>
        </p:spPr>
        <p:txBody>
          <a:bodyPr anchor="t"/>
          <a:lstStyle>
            <a:lvl1pPr>
              <a:defRPr>
                <a:solidFill>
                  <a:schemeClr val="accent1"/>
                </a:solidFill>
              </a:defRPr>
            </a:lvl1pPr>
          </a:lstStyle>
          <a:p>
            <a:r>
              <a:rPr lang="nl-NL"/>
              <a:t>Klik om stijl te bewerken</a:t>
            </a:r>
            <a:endParaRPr lang="en-GB" dirty="0"/>
          </a:p>
        </p:txBody>
      </p:sp>
      <p:sp>
        <p:nvSpPr>
          <p:cNvPr id="18" name="CPT Mark Short 2">
            <a:extLst>
              <a:ext uri="{FF2B5EF4-FFF2-40B4-BE49-F238E27FC236}">
                <a16:creationId xmlns:a16="http://schemas.microsoft.com/office/drawing/2014/main" id="{8EE151C9-1F6B-47A1-A2C9-C62009240C99}"/>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0688428"/>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ote - Blue">
    <p:bg>
      <p:bgPr>
        <a:solidFill>
          <a:schemeClr val="accent1"/>
        </a:solidFill>
        <a:effectLst/>
      </p:bgPr>
    </p:bg>
    <p:spTree>
      <p:nvGrpSpPr>
        <p:cNvPr id="1" name=""/>
        <p:cNvGrpSpPr/>
        <p:nvPr/>
      </p:nvGrpSpPr>
      <p:grpSpPr>
        <a:xfrm>
          <a:off x="0" y="0"/>
          <a:ext cx="0" cy="0"/>
          <a:chOff x="0" y="0"/>
          <a:chExt cx="0" cy="0"/>
        </a:xfrm>
      </p:grpSpPr>
      <p:pic>
        <p:nvPicPr>
          <p:cNvPr id="21" name="Data Design">
            <a:extLst>
              <a:ext uri="{FF2B5EF4-FFF2-40B4-BE49-F238E27FC236}">
                <a16:creationId xmlns:a16="http://schemas.microsoft.com/office/drawing/2014/main" id="{07A8DD11-A103-40E6-8262-1121203C4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a:extLst>
              <a:ext uri="{FF2B5EF4-FFF2-40B4-BE49-F238E27FC236}">
                <a16:creationId xmlns:a16="http://schemas.microsoft.com/office/drawing/2014/main" id="{94DBA2E6-22A7-4651-9E57-13FAFDF79D59}"/>
              </a:ext>
            </a:extLst>
          </p:cNvPr>
          <p:cNvSpPr>
            <a:spLocks noGrp="1"/>
          </p:cNvSpPr>
          <p:nvPr>
            <p:ph type="body" sz="quarter" idx="1" hasCustomPrompt="1"/>
          </p:nvPr>
        </p:nvSpPr>
        <p:spPr>
          <a:xfrm>
            <a:off x="838200" y="2832501"/>
            <a:ext cx="7347613" cy="648512"/>
          </a:xfrm>
          <a:prstGeom prst="rect">
            <a:avLst/>
          </a:prstGeom>
        </p:spPr>
        <p:txBody>
          <a:bodyPr wrap="square" lIns="72000" tIns="46800" rIns="72000" bIns="46800" anchor="t">
            <a:spAutoFit/>
          </a:bodyPr>
          <a:lstStyle>
            <a:lvl1pPr algn="l" defTabSz="914400" rtl="0" eaLnBrk="1" latinLnBrk="0" hangingPunct="1">
              <a:lnSpc>
                <a:spcPct val="90000"/>
              </a:lnSpc>
              <a:spcBef>
                <a:spcPct val="0"/>
              </a:spcBef>
              <a:buNone/>
              <a:defRPr lang="en-US" sz="4000" b="1" kern="1200" cap="none" baseline="0" dirty="0" smtClean="0">
                <a:solidFill>
                  <a:schemeClr val="bg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dirty="0"/>
              <a:t>Click to insert the quote text</a:t>
            </a:r>
          </a:p>
        </p:txBody>
      </p:sp>
      <p:sp>
        <p:nvSpPr>
          <p:cNvPr id="3" name="Subtitle">
            <a:extLst>
              <a:ext uri="{FF2B5EF4-FFF2-40B4-BE49-F238E27FC236}">
                <a16:creationId xmlns:a16="http://schemas.microsoft.com/office/drawing/2014/main" id="{C6D30A8C-B1D5-40FF-9B6F-23D0DE4EAE84}"/>
              </a:ext>
            </a:extLst>
          </p:cNvPr>
          <p:cNvSpPr>
            <a:spLocks noGrp="1"/>
          </p:cNvSpPr>
          <p:nvPr>
            <p:ph type="body" sz="quarter" idx="2" hasCustomPrompt="1"/>
          </p:nvPr>
        </p:nvSpPr>
        <p:spPr>
          <a:xfrm>
            <a:off x="838200" y="4973643"/>
            <a:ext cx="7347613" cy="430213"/>
          </a:xfrm>
          <a:prstGeom prst="rect">
            <a:avLst/>
          </a:prstGeom>
        </p:spPr>
        <p:txBody>
          <a:bodyPr lIns="72000"/>
          <a:lstStyle>
            <a:lvl1pPr>
              <a:defRPr>
                <a:solidFill>
                  <a:schemeClr val="bg1"/>
                </a:solidFill>
                <a:latin typeface="Segoe UI Light" panose="020B0502040204020203" pitchFamily="34" charset="0"/>
                <a:cs typeface="Segoe UI Light" panose="020B0502040204020203" pitchFamily="34" charset="0"/>
              </a:defRPr>
            </a:lvl1pPr>
          </a:lstStyle>
          <a:p>
            <a:pPr lvl="0"/>
            <a:r>
              <a:rPr lang="en-GB" dirty="0"/>
              <a:t>Move up and down as needed</a:t>
            </a:r>
          </a:p>
        </p:txBody>
      </p:sp>
      <p:sp>
        <p:nvSpPr>
          <p:cNvPr id="5" name="Footer Placeholder 1">
            <a:extLst>
              <a:ext uri="{FF2B5EF4-FFF2-40B4-BE49-F238E27FC236}">
                <a16:creationId xmlns:a16="http://schemas.microsoft.com/office/drawing/2014/main" id="{E5EFB205-3B00-497A-9AB3-E882898E475E}"/>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6" name="Slide Number Placeholder 1">
            <a:extLst>
              <a:ext uri="{FF2B5EF4-FFF2-40B4-BE49-F238E27FC236}">
                <a16:creationId xmlns:a16="http://schemas.microsoft.com/office/drawing/2014/main" id="{8AC83F66-8E2E-48B4-AB05-E55F37843B6D}"/>
              </a:ext>
            </a:extLst>
          </p:cNvPr>
          <p:cNvSpPr>
            <a:spLocks noGrp="1"/>
          </p:cNvSpPr>
          <p:nvPr>
            <p:ph type="sldNum" sz="quarter" idx="16"/>
          </p:nvPr>
        </p:nvSpPr>
        <p:spPr/>
        <p:txBody>
          <a:bodyPr/>
          <a:lstStyle>
            <a:lvl1pPr>
              <a:defRPr>
                <a:solidFill>
                  <a:schemeClr val="bg1"/>
                </a:solidFill>
              </a:defRPr>
            </a:lvl1pPr>
          </a:lstStyle>
          <a:p>
            <a:fld id="{EBE266AF-210D-4B9E-92F6-EF999B290F31}" type="slidenum">
              <a:rPr lang="en-AU" smtClean="0"/>
              <a:pPr/>
              <a:t>‹nr.›</a:t>
            </a:fld>
            <a:endParaRPr lang="en-AU" dirty="0"/>
          </a:p>
        </p:txBody>
      </p:sp>
      <p:sp>
        <p:nvSpPr>
          <p:cNvPr id="11" name="Speech Placeholder">
            <a:extLst>
              <a:ext uri="{FF2B5EF4-FFF2-40B4-BE49-F238E27FC236}">
                <a16:creationId xmlns:a16="http://schemas.microsoft.com/office/drawing/2014/main" id="{A0F6DD71-16C9-4A4C-AF9E-2AEA80524B1A}"/>
              </a:ext>
            </a:extLst>
          </p:cNvPr>
          <p:cNvSpPr>
            <a:spLocks noGrp="1"/>
          </p:cNvSpPr>
          <p:nvPr>
            <p:ph type="body" sz="quarter" idx="32" hasCustomPrompt="1"/>
          </p:nvPr>
        </p:nvSpPr>
        <p:spPr>
          <a:xfrm>
            <a:off x="910800" y="2030163"/>
            <a:ext cx="756000" cy="597600"/>
          </a:xfrm>
          <a:custGeom>
            <a:avLst/>
            <a:gdLst>
              <a:gd name="connsiteX0" fmla="*/ 441134 w 755842"/>
              <a:gd name="connsiteY0" fmla="*/ 598021 h 598021"/>
              <a:gd name="connsiteX1" fmla="*/ 755843 w 755842"/>
              <a:gd name="connsiteY1" fmla="*/ 598021 h 598021"/>
              <a:gd name="connsiteX2" fmla="*/ 755843 w 755842"/>
              <a:gd name="connsiteY2" fmla="*/ 318227 h 598021"/>
              <a:gd name="connsiteX3" fmla="*/ 578384 w 755842"/>
              <a:gd name="connsiteY3" fmla="*/ 318227 h 598021"/>
              <a:gd name="connsiteX4" fmla="*/ 595782 w 755842"/>
              <a:gd name="connsiteY4" fmla="*/ 229831 h 598021"/>
              <a:gd name="connsiteX5" fmla="*/ 751590 w 755842"/>
              <a:gd name="connsiteY5" fmla="*/ 110688 h 598021"/>
              <a:gd name="connsiteX6" fmla="*/ 751590 w 755842"/>
              <a:gd name="connsiteY6" fmla="*/ 0 h 598021"/>
              <a:gd name="connsiteX7" fmla="*/ 521551 w 755842"/>
              <a:gd name="connsiteY7" fmla="*/ 119527 h 598021"/>
              <a:gd name="connsiteX8" fmla="*/ 441134 w 755842"/>
              <a:gd name="connsiteY8" fmla="*/ 373187 h 598021"/>
              <a:gd name="connsiteX9" fmla="*/ 441134 w 755842"/>
              <a:gd name="connsiteY9" fmla="*/ 598021 h 598021"/>
              <a:gd name="connsiteX10" fmla="*/ 387 w 755842"/>
              <a:gd name="connsiteY10" fmla="*/ 598021 h 598021"/>
              <a:gd name="connsiteX11" fmla="*/ 315096 w 755842"/>
              <a:gd name="connsiteY11" fmla="*/ 598021 h 598021"/>
              <a:gd name="connsiteX12" fmla="*/ 315096 w 755842"/>
              <a:gd name="connsiteY12" fmla="*/ 318227 h 598021"/>
              <a:gd name="connsiteX13" fmla="*/ 137250 w 755842"/>
              <a:gd name="connsiteY13" fmla="*/ 318227 h 598021"/>
              <a:gd name="connsiteX14" fmla="*/ 154648 w 755842"/>
              <a:gd name="connsiteY14" fmla="*/ 229831 h 598021"/>
              <a:gd name="connsiteX15" fmla="*/ 310456 w 755842"/>
              <a:gd name="connsiteY15" fmla="*/ 110688 h 598021"/>
              <a:gd name="connsiteX16" fmla="*/ 310456 w 755842"/>
              <a:gd name="connsiteY16" fmla="*/ 0 h 598021"/>
              <a:gd name="connsiteX17" fmla="*/ 80417 w 755842"/>
              <a:gd name="connsiteY17" fmla="*/ 119527 h 598021"/>
              <a:gd name="connsiteX18" fmla="*/ 0 w 755842"/>
              <a:gd name="connsiteY18" fmla="*/ 373187 h 598021"/>
              <a:gd name="connsiteX19" fmla="*/ 0 w 755842"/>
              <a:gd name="connsiteY19" fmla="*/ 598021 h 59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5842" h="598021">
                <a:moveTo>
                  <a:pt x="441134" y="598021"/>
                </a:moveTo>
                <a:lnTo>
                  <a:pt x="755843" y="598021"/>
                </a:lnTo>
                <a:lnTo>
                  <a:pt x="755843" y="318227"/>
                </a:lnTo>
                <a:lnTo>
                  <a:pt x="578384" y="318227"/>
                </a:lnTo>
                <a:cubicBezTo>
                  <a:pt x="575678" y="290555"/>
                  <a:pt x="581477" y="261346"/>
                  <a:pt x="595782" y="229831"/>
                </a:cubicBezTo>
                <a:cubicBezTo>
                  <a:pt x="621685" y="171797"/>
                  <a:pt x="673493" y="131826"/>
                  <a:pt x="751590" y="110688"/>
                </a:cubicBezTo>
                <a:lnTo>
                  <a:pt x="751590" y="0"/>
                </a:lnTo>
                <a:cubicBezTo>
                  <a:pt x="651842" y="19217"/>
                  <a:pt x="575291" y="59187"/>
                  <a:pt x="521551" y="119527"/>
                </a:cubicBezTo>
                <a:cubicBezTo>
                  <a:pt x="467811" y="180252"/>
                  <a:pt x="441134" y="264805"/>
                  <a:pt x="441134" y="373187"/>
                </a:cubicBezTo>
                <a:lnTo>
                  <a:pt x="441134" y="598021"/>
                </a:lnTo>
                <a:close/>
                <a:moveTo>
                  <a:pt x="387" y="598021"/>
                </a:moveTo>
                <a:lnTo>
                  <a:pt x="315096" y="598021"/>
                </a:lnTo>
                <a:lnTo>
                  <a:pt x="315096" y="318227"/>
                </a:lnTo>
                <a:lnTo>
                  <a:pt x="137250" y="318227"/>
                </a:lnTo>
                <a:cubicBezTo>
                  <a:pt x="134544" y="290555"/>
                  <a:pt x="140343" y="261346"/>
                  <a:pt x="154648" y="229831"/>
                </a:cubicBezTo>
                <a:cubicBezTo>
                  <a:pt x="180552" y="171797"/>
                  <a:pt x="232359" y="131826"/>
                  <a:pt x="310456" y="110688"/>
                </a:cubicBezTo>
                <a:lnTo>
                  <a:pt x="310456" y="0"/>
                </a:lnTo>
                <a:cubicBezTo>
                  <a:pt x="210708" y="19217"/>
                  <a:pt x="134157" y="59187"/>
                  <a:pt x="80417" y="119527"/>
                </a:cubicBezTo>
                <a:cubicBezTo>
                  <a:pt x="26677" y="180252"/>
                  <a:pt x="0" y="264805"/>
                  <a:pt x="0" y="373187"/>
                </a:cubicBezTo>
                <a:lnTo>
                  <a:pt x="0" y="598021"/>
                </a:lnTo>
                <a:close/>
              </a:path>
            </a:pathLst>
          </a:custGeom>
          <a:solidFill>
            <a:srgbClr val="6DAED3"/>
          </a:solidFill>
        </p:spPr>
        <p:txBody>
          <a:bodyPr>
            <a:normAutofit/>
          </a:bodyPr>
          <a:lstStyle>
            <a:lvl1pPr>
              <a:defRPr sz="100"/>
            </a:lvl1pPr>
          </a:lstStyle>
          <a:p>
            <a:pPr lvl="0"/>
            <a:r>
              <a:rPr lang="en-US" dirty="0"/>
              <a:t> </a:t>
            </a:r>
            <a:endParaRPr lang="en-GB" dirty="0"/>
          </a:p>
        </p:txBody>
      </p:sp>
      <p:pic>
        <p:nvPicPr>
          <p:cNvPr id="10" name="Graphic 9">
            <a:extLst>
              <a:ext uri="{FF2B5EF4-FFF2-40B4-BE49-F238E27FC236}">
                <a16:creationId xmlns:a16="http://schemas.microsoft.com/office/drawing/2014/main" id="{860F8AD1-2277-4A13-BDE9-BBD0336298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
        <p:nvSpPr>
          <p:cNvPr id="12" name="CPT Mark Long 2">
            <a:extLst>
              <a:ext uri="{FF2B5EF4-FFF2-40B4-BE49-F238E27FC236}">
                <a16:creationId xmlns:a16="http://schemas.microsoft.com/office/drawing/2014/main" id="{6F90759E-8CAC-48E4-BE36-07DF265F0BDE}"/>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969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Block Icon - Blu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Logo">
            <a:extLst>
              <a:ext uri="{FF2B5EF4-FFF2-40B4-BE49-F238E27FC236}">
                <a16:creationId xmlns:a16="http://schemas.microsoft.com/office/drawing/2014/main" id="{13D1782F-B226-4291-A610-B411B4705D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1" name="Footer Placeholder 1">
            <a:extLst>
              <a:ext uri="{FF2B5EF4-FFF2-40B4-BE49-F238E27FC236}">
                <a16:creationId xmlns:a16="http://schemas.microsoft.com/office/drawing/2014/main" id="{AE751190-BF06-4133-A61E-96E2E6D81A48}"/>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20" name="Slide Number Placeholder 1">
            <a:extLst>
              <a:ext uri="{FF2B5EF4-FFF2-40B4-BE49-F238E27FC236}">
                <a16:creationId xmlns:a16="http://schemas.microsoft.com/office/drawing/2014/main" id="{BA845753-1EA4-4FE6-AF3A-11E0DFB5BD12}"/>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28" name="Picture Placeholder 4">
            <a:extLst>
              <a:ext uri="{FF2B5EF4-FFF2-40B4-BE49-F238E27FC236}">
                <a16:creationId xmlns:a16="http://schemas.microsoft.com/office/drawing/2014/main" id="{AB06C298-0062-46A1-96B2-4BA07A36EEE3}"/>
              </a:ext>
            </a:extLst>
          </p:cNvPr>
          <p:cNvSpPr>
            <a:spLocks noGrp="1"/>
          </p:cNvSpPr>
          <p:nvPr>
            <p:ph type="pic" sz="quarter" idx="23" hasCustomPrompt="1"/>
          </p:nvPr>
        </p:nvSpPr>
        <p:spPr>
          <a:xfrm>
            <a:off x="838200" y="5490007"/>
            <a:ext cx="544513" cy="520463"/>
          </a:xfrm>
          <a:solidFill>
            <a:schemeClr val="bg1">
              <a:lumMod val="85000"/>
            </a:schemeClr>
          </a:solidFill>
        </p:spPr>
        <p:txBody>
          <a:bodyPr/>
          <a:lstStyle>
            <a:lvl1pPr>
              <a:defRPr sz="700"/>
            </a:lvl1pPr>
          </a:lstStyle>
          <a:p>
            <a:r>
              <a:rPr lang="en-GB" dirty="0"/>
              <a:t>Click icon to insert picture</a:t>
            </a:r>
          </a:p>
        </p:txBody>
      </p:sp>
      <p:sp>
        <p:nvSpPr>
          <p:cNvPr id="27" name="Picture Placeholder 3">
            <a:extLst>
              <a:ext uri="{FF2B5EF4-FFF2-40B4-BE49-F238E27FC236}">
                <a16:creationId xmlns:a16="http://schemas.microsoft.com/office/drawing/2014/main" id="{DB12D44E-B140-47EF-AEB8-208C5B389BEE}"/>
              </a:ext>
            </a:extLst>
          </p:cNvPr>
          <p:cNvSpPr>
            <a:spLocks noGrp="1"/>
          </p:cNvSpPr>
          <p:nvPr>
            <p:ph type="pic" sz="quarter" idx="22" hasCustomPrompt="1"/>
          </p:nvPr>
        </p:nvSpPr>
        <p:spPr>
          <a:xfrm>
            <a:off x="838200" y="4834861"/>
            <a:ext cx="544513" cy="520463"/>
          </a:xfrm>
          <a:solidFill>
            <a:schemeClr val="bg1">
              <a:lumMod val="85000"/>
            </a:schemeClr>
          </a:solidFill>
        </p:spPr>
        <p:txBody>
          <a:bodyPr/>
          <a:lstStyle>
            <a:lvl1pPr>
              <a:defRPr sz="700"/>
            </a:lvl1pPr>
          </a:lstStyle>
          <a:p>
            <a:r>
              <a:rPr lang="en-GB" dirty="0"/>
              <a:t>Click icon to insert picture</a:t>
            </a:r>
          </a:p>
        </p:txBody>
      </p:sp>
      <p:sp>
        <p:nvSpPr>
          <p:cNvPr id="26" name="Picture Placeholder 2">
            <a:extLst>
              <a:ext uri="{FF2B5EF4-FFF2-40B4-BE49-F238E27FC236}">
                <a16:creationId xmlns:a16="http://schemas.microsoft.com/office/drawing/2014/main" id="{8C4BBC53-9D63-4C81-9C16-B8CE6F62894E}"/>
              </a:ext>
            </a:extLst>
          </p:cNvPr>
          <p:cNvSpPr>
            <a:spLocks noGrp="1"/>
          </p:cNvSpPr>
          <p:nvPr>
            <p:ph type="pic" sz="quarter" idx="21" hasCustomPrompt="1"/>
          </p:nvPr>
        </p:nvSpPr>
        <p:spPr>
          <a:xfrm>
            <a:off x="838200" y="4179715"/>
            <a:ext cx="544513" cy="520463"/>
          </a:xfrm>
          <a:solidFill>
            <a:schemeClr val="bg1">
              <a:lumMod val="85000"/>
            </a:schemeClr>
          </a:solidFill>
        </p:spPr>
        <p:txBody>
          <a:bodyPr/>
          <a:lstStyle>
            <a:lvl1pPr>
              <a:defRPr sz="700"/>
            </a:lvl1pPr>
          </a:lstStyle>
          <a:p>
            <a:r>
              <a:rPr lang="en-GB" dirty="0"/>
              <a:t>Click icon to insert picture</a:t>
            </a:r>
          </a:p>
        </p:txBody>
      </p:sp>
      <p:sp>
        <p:nvSpPr>
          <p:cNvPr id="25" name="Picture Placeholder 1">
            <a:extLst>
              <a:ext uri="{FF2B5EF4-FFF2-40B4-BE49-F238E27FC236}">
                <a16:creationId xmlns:a16="http://schemas.microsoft.com/office/drawing/2014/main" id="{C86BD75B-5239-48E4-AFB9-D5FB5AC5F641}"/>
              </a:ext>
            </a:extLst>
          </p:cNvPr>
          <p:cNvSpPr>
            <a:spLocks noGrp="1"/>
          </p:cNvSpPr>
          <p:nvPr>
            <p:ph type="pic" sz="quarter" idx="20" hasCustomPrompt="1"/>
          </p:nvPr>
        </p:nvSpPr>
        <p:spPr>
          <a:xfrm>
            <a:off x="838200" y="3524249"/>
            <a:ext cx="544513" cy="520463"/>
          </a:xfrm>
          <a:solidFill>
            <a:schemeClr val="bg1">
              <a:lumMod val="85000"/>
            </a:schemeClr>
          </a:solidFill>
        </p:spPr>
        <p:txBody>
          <a:bodyPr/>
          <a:lstStyle>
            <a:lvl1pPr>
              <a:defRPr sz="700"/>
            </a:lvl1pPr>
          </a:lstStyle>
          <a:p>
            <a:r>
              <a:rPr lang="en-GB" dirty="0"/>
              <a:t>Click icon to insert picture</a:t>
            </a:r>
          </a:p>
        </p:txBody>
      </p:sp>
      <p:sp>
        <p:nvSpPr>
          <p:cNvPr id="16" name="Text Placeholder 5">
            <a:extLst>
              <a:ext uri="{FF2B5EF4-FFF2-40B4-BE49-F238E27FC236}">
                <a16:creationId xmlns:a16="http://schemas.microsoft.com/office/drawing/2014/main" id="{B46380CC-0371-4210-AB15-1CD00F5432A2}"/>
              </a:ext>
            </a:extLst>
          </p:cNvPr>
          <p:cNvSpPr>
            <a:spLocks noGrp="1"/>
          </p:cNvSpPr>
          <p:nvPr>
            <p:ph type="body" sz="quarter" idx="8"/>
          </p:nvPr>
        </p:nvSpPr>
        <p:spPr>
          <a:xfrm>
            <a:off x="1471106" y="5457498"/>
            <a:ext cx="2610641" cy="585481"/>
          </a:xfrm>
        </p:spPr>
        <p:txBody>
          <a:bodyPr anchor="ctr">
            <a:spAutoFit/>
          </a:bodyPr>
          <a:lstStyle>
            <a:lvl1pPr>
              <a:defRPr sz="1800">
                <a:solidFill>
                  <a:schemeClr val="bg1"/>
                </a:solidFill>
                <a:latin typeface="+mn-lt"/>
              </a:defRPr>
            </a:lvl1pPr>
          </a:lstStyle>
          <a:p>
            <a:pPr lvl="0"/>
            <a:r>
              <a:rPr lang="nl-NL"/>
              <a:t>Klikken om de tekststijl van het model te bewerken</a:t>
            </a:r>
          </a:p>
        </p:txBody>
      </p:sp>
      <p:sp>
        <p:nvSpPr>
          <p:cNvPr id="15" name="Text Placeholder 4">
            <a:extLst>
              <a:ext uri="{FF2B5EF4-FFF2-40B4-BE49-F238E27FC236}">
                <a16:creationId xmlns:a16="http://schemas.microsoft.com/office/drawing/2014/main" id="{70ECAEAF-31BC-4FD7-B35B-A7373E89425B}"/>
              </a:ext>
            </a:extLst>
          </p:cNvPr>
          <p:cNvSpPr>
            <a:spLocks noGrp="1"/>
          </p:cNvSpPr>
          <p:nvPr>
            <p:ph type="body" sz="quarter" idx="7"/>
          </p:nvPr>
        </p:nvSpPr>
        <p:spPr>
          <a:xfrm>
            <a:off x="1471106" y="4802352"/>
            <a:ext cx="2610641" cy="585481"/>
          </a:xfrm>
        </p:spPr>
        <p:txBody>
          <a:bodyPr anchor="ctr">
            <a:spAutoFit/>
          </a:bodyPr>
          <a:lstStyle>
            <a:lvl1pPr>
              <a:defRPr sz="1800">
                <a:solidFill>
                  <a:schemeClr val="bg1"/>
                </a:solidFill>
                <a:latin typeface="+mn-lt"/>
              </a:defRPr>
            </a:lvl1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C6AD68A5-5845-4858-9773-8F7ACA79BD4A}"/>
              </a:ext>
            </a:extLst>
          </p:cNvPr>
          <p:cNvSpPr>
            <a:spLocks noGrp="1"/>
          </p:cNvSpPr>
          <p:nvPr>
            <p:ph type="body" sz="quarter" idx="6"/>
          </p:nvPr>
        </p:nvSpPr>
        <p:spPr>
          <a:xfrm>
            <a:off x="1471106" y="4147206"/>
            <a:ext cx="2610641" cy="585481"/>
          </a:xfrm>
        </p:spPr>
        <p:txBody>
          <a:bodyPr anchor="ctr">
            <a:spAutoFit/>
          </a:bodyPr>
          <a:lstStyle>
            <a:lvl1pPr>
              <a:defRPr sz="1800">
                <a:solidFill>
                  <a:schemeClr val="bg1"/>
                </a:solidFill>
                <a:latin typeface="+mn-lt"/>
              </a:defRPr>
            </a:lvl1pPr>
          </a:lstStyle>
          <a:p>
            <a:pPr lvl="0"/>
            <a:r>
              <a:rPr lang="nl-NL"/>
              <a:t>Klikken om de tekststijl van het model te bewerken</a:t>
            </a:r>
          </a:p>
        </p:txBody>
      </p:sp>
      <p:sp>
        <p:nvSpPr>
          <p:cNvPr id="12" name="Text Placeholder 2">
            <a:extLst>
              <a:ext uri="{FF2B5EF4-FFF2-40B4-BE49-F238E27FC236}">
                <a16:creationId xmlns:a16="http://schemas.microsoft.com/office/drawing/2014/main" id="{0ADFC4B0-25ED-4D0F-8D80-1564A9725B87}"/>
              </a:ext>
            </a:extLst>
          </p:cNvPr>
          <p:cNvSpPr>
            <a:spLocks noGrp="1"/>
          </p:cNvSpPr>
          <p:nvPr>
            <p:ph type="body" sz="quarter" idx="5"/>
          </p:nvPr>
        </p:nvSpPr>
        <p:spPr>
          <a:xfrm>
            <a:off x="1471106" y="3492060"/>
            <a:ext cx="2610641" cy="585481"/>
          </a:xfrm>
        </p:spPr>
        <p:txBody>
          <a:bodyPr anchor="ctr">
            <a:spAutoFit/>
          </a:bodyPr>
          <a:lstStyle>
            <a:lvl1pPr>
              <a:defRPr sz="1800">
                <a:solidFill>
                  <a:schemeClr val="bg1"/>
                </a:solidFill>
                <a:latin typeface="+mn-lt"/>
              </a:defRPr>
            </a:lvl1pPr>
          </a:lstStyle>
          <a:p>
            <a:pPr lvl="0"/>
            <a:r>
              <a:rPr lang="nl-NL"/>
              <a:t>Klikken om de tekststijl van het model te bewerken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31" name="Title">
            <a:extLst>
              <a:ext uri="{FF2B5EF4-FFF2-40B4-BE49-F238E27FC236}">
                <a16:creationId xmlns:a16="http://schemas.microsoft.com/office/drawing/2014/main" id="{43AB2B7B-CD5F-4048-845F-14FCBC4A88F7}"/>
              </a:ext>
            </a:extLst>
          </p:cNvPr>
          <p:cNvSpPr>
            <a:spLocks noGrp="1"/>
          </p:cNvSpPr>
          <p:nvPr>
            <p:ph type="title"/>
          </p:nvPr>
        </p:nvSpPr>
        <p:spPr>
          <a:xfrm>
            <a:off x="806451" y="527496"/>
            <a:ext cx="3259137" cy="878824"/>
          </a:xfrm>
        </p:spPr>
        <p:txBody>
          <a:bodyPr anchor="t"/>
          <a:lstStyle>
            <a:lvl1pPr>
              <a:defRPr>
                <a:solidFill>
                  <a:schemeClr val="bg1"/>
                </a:solidFill>
              </a:defRPr>
            </a:lvl1pPr>
          </a:lstStyle>
          <a:p>
            <a:r>
              <a:rPr lang="nl-NL"/>
              <a:t>Klik om stijl te bewerken</a:t>
            </a:r>
            <a:endParaRPr lang="en-GB" dirty="0"/>
          </a:p>
        </p:txBody>
      </p:sp>
      <p:sp>
        <p:nvSpPr>
          <p:cNvPr id="18" name="CPT Mark Short 2">
            <a:extLst>
              <a:ext uri="{FF2B5EF4-FFF2-40B4-BE49-F238E27FC236}">
                <a16:creationId xmlns:a16="http://schemas.microsoft.com/office/drawing/2014/main" id="{B10FD690-E400-44E5-A51E-0012386030A8}"/>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2980979"/>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Block Icon - Turquoise">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Logo">
            <a:extLst>
              <a:ext uri="{FF2B5EF4-FFF2-40B4-BE49-F238E27FC236}">
                <a16:creationId xmlns:a16="http://schemas.microsoft.com/office/drawing/2014/main" id="{13D1782F-B226-4291-A610-B411B4705D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1" name="Footer Placeholder 1">
            <a:extLst>
              <a:ext uri="{FF2B5EF4-FFF2-40B4-BE49-F238E27FC236}">
                <a16:creationId xmlns:a16="http://schemas.microsoft.com/office/drawing/2014/main" id="{AE751190-BF06-4133-A61E-96E2E6D81A48}"/>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20" name="Slide Number Placeholder 1">
            <a:extLst>
              <a:ext uri="{FF2B5EF4-FFF2-40B4-BE49-F238E27FC236}">
                <a16:creationId xmlns:a16="http://schemas.microsoft.com/office/drawing/2014/main" id="{BA845753-1EA4-4FE6-AF3A-11E0DFB5BD12}"/>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28" name="Picture Placeholder 4">
            <a:extLst>
              <a:ext uri="{FF2B5EF4-FFF2-40B4-BE49-F238E27FC236}">
                <a16:creationId xmlns:a16="http://schemas.microsoft.com/office/drawing/2014/main" id="{AB06C298-0062-46A1-96B2-4BA07A36EEE3}"/>
              </a:ext>
            </a:extLst>
          </p:cNvPr>
          <p:cNvSpPr>
            <a:spLocks noGrp="1"/>
          </p:cNvSpPr>
          <p:nvPr>
            <p:ph type="pic" sz="quarter" idx="23" hasCustomPrompt="1"/>
          </p:nvPr>
        </p:nvSpPr>
        <p:spPr>
          <a:xfrm>
            <a:off x="838200" y="5490007"/>
            <a:ext cx="544513" cy="520463"/>
          </a:xfrm>
          <a:solidFill>
            <a:schemeClr val="bg1">
              <a:lumMod val="85000"/>
            </a:schemeClr>
          </a:solidFill>
        </p:spPr>
        <p:txBody>
          <a:bodyPr/>
          <a:lstStyle>
            <a:lvl1pPr>
              <a:defRPr sz="700"/>
            </a:lvl1pPr>
          </a:lstStyle>
          <a:p>
            <a:r>
              <a:rPr lang="en-GB" dirty="0"/>
              <a:t>Click icon to insert picture</a:t>
            </a:r>
          </a:p>
        </p:txBody>
      </p:sp>
      <p:sp>
        <p:nvSpPr>
          <p:cNvPr id="27" name="Picture Placeholder 3">
            <a:extLst>
              <a:ext uri="{FF2B5EF4-FFF2-40B4-BE49-F238E27FC236}">
                <a16:creationId xmlns:a16="http://schemas.microsoft.com/office/drawing/2014/main" id="{DB12D44E-B140-47EF-AEB8-208C5B389BEE}"/>
              </a:ext>
            </a:extLst>
          </p:cNvPr>
          <p:cNvSpPr>
            <a:spLocks noGrp="1"/>
          </p:cNvSpPr>
          <p:nvPr>
            <p:ph type="pic" sz="quarter" idx="22" hasCustomPrompt="1"/>
          </p:nvPr>
        </p:nvSpPr>
        <p:spPr>
          <a:xfrm>
            <a:off x="838200" y="4834861"/>
            <a:ext cx="544513" cy="520463"/>
          </a:xfrm>
          <a:solidFill>
            <a:schemeClr val="bg1">
              <a:lumMod val="85000"/>
            </a:schemeClr>
          </a:solidFill>
        </p:spPr>
        <p:txBody>
          <a:bodyPr/>
          <a:lstStyle>
            <a:lvl1pPr>
              <a:defRPr sz="700"/>
            </a:lvl1pPr>
          </a:lstStyle>
          <a:p>
            <a:r>
              <a:rPr lang="en-GB" dirty="0"/>
              <a:t>Click icon to insert picture</a:t>
            </a:r>
          </a:p>
        </p:txBody>
      </p:sp>
      <p:sp>
        <p:nvSpPr>
          <p:cNvPr id="26" name="Picture Placeholder 2">
            <a:extLst>
              <a:ext uri="{FF2B5EF4-FFF2-40B4-BE49-F238E27FC236}">
                <a16:creationId xmlns:a16="http://schemas.microsoft.com/office/drawing/2014/main" id="{8C4BBC53-9D63-4C81-9C16-B8CE6F62894E}"/>
              </a:ext>
            </a:extLst>
          </p:cNvPr>
          <p:cNvSpPr>
            <a:spLocks noGrp="1"/>
          </p:cNvSpPr>
          <p:nvPr>
            <p:ph type="pic" sz="quarter" idx="21" hasCustomPrompt="1"/>
          </p:nvPr>
        </p:nvSpPr>
        <p:spPr>
          <a:xfrm>
            <a:off x="838200" y="4179715"/>
            <a:ext cx="544513" cy="520463"/>
          </a:xfrm>
          <a:solidFill>
            <a:schemeClr val="bg1">
              <a:lumMod val="85000"/>
            </a:schemeClr>
          </a:solidFill>
        </p:spPr>
        <p:txBody>
          <a:bodyPr/>
          <a:lstStyle>
            <a:lvl1pPr>
              <a:defRPr sz="700"/>
            </a:lvl1pPr>
          </a:lstStyle>
          <a:p>
            <a:r>
              <a:rPr lang="en-GB" dirty="0"/>
              <a:t>Click icon to insert picture</a:t>
            </a:r>
          </a:p>
        </p:txBody>
      </p:sp>
      <p:sp>
        <p:nvSpPr>
          <p:cNvPr id="25" name="Picture Placeholder 1">
            <a:extLst>
              <a:ext uri="{FF2B5EF4-FFF2-40B4-BE49-F238E27FC236}">
                <a16:creationId xmlns:a16="http://schemas.microsoft.com/office/drawing/2014/main" id="{C86BD75B-5239-48E4-AFB9-D5FB5AC5F641}"/>
              </a:ext>
            </a:extLst>
          </p:cNvPr>
          <p:cNvSpPr>
            <a:spLocks noGrp="1"/>
          </p:cNvSpPr>
          <p:nvPr>
            <p:ph type="pic" sz="quarter" idx="20" hasCustomPrompt="1"/>
          </p:nvPr>
        </p:nvSpPr>
        <p:spPr>
          <a:xfrm>
            <a:off x="838200" y="3524249"/>
            <a:ext cx="544513" cy="520463"/>
          </a:xfrm>
          <a:solidFill>
            <a:schemeClr val="bg1">
              <a:lumMod val="85000"/>
            </a:schemeClr>
          </a:solidFill>
        </p:spPr>
        <p:txBody>
          <a:bodyPr/>
          <a:lstStyle>
            <a:lvl1pPr>
              <a:defRPr sz="700"/>
            </a:lvl1pPr>
          </a:lstStyle>
          <a:p>
            <a:r>
              <a:rPr lang="en-GB" dirty="0"/>
              <a:t>Click icon to insert picture</a:t>
            </a:r>
          </a:p>
        </p:txBody>
      </p:sp>
      <p:sp>
        <p:nvSpPr>
          <p:cNvPr id="16" name="Text Placeholder 5">
            <a:extLst>
              <a:ext uri="{FF2B5EF4-FFF2-40B4-BE49-F238E27FC236}">
                <a16:creationId xmlns:a16="http://schemas.microsoft.com/office/drawing/2014/main" id="{B46380CC-0371-4210-AB15-1CD00F5432A2}"/>
              </a:ext>
            </a:extLst>
          </p:cNvPr>
          <p:cNvSpPr>
            <a:spLocks noGrp="1"/>
          </p:cNvSpPr>
          <p:nvPr>
            <p:ph type="body" sz="quarter" idx="8"/>
          </p:nvPr>
        </p:nvSpPr>
        <p:spPr>
          <a:xfrm>
            <a:off x="1471106" y="5457498"/>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5" name="Text Placeholder 4">
            <a:extLst>
              <a:ext uri="{FF2B5EF4-FFF2-40B4-BE49-F238E27FC236}">
                <a16:creationId xmlns:a16="http://schemas.microsoft.com/office/drawing/2014/main" id="{70ECAEAF-31BC-4FD7-B35B-A7373E89425B}"/>
              </a:ext>
            </a:extLst>
          </p:cNvPr>
          <p:cNvSpPr>
            <a:spLocks noGrp="1"/>
          </p:cNvSpPr>
          <p:nvPr>
            <p:ph type="body" sz="quarter" idx="7"/>
          </p:nvPr>
        </p:nvSpPr>
        <p:spPr>
          <a:xfrm>
            <a:off x="1471106" y="4802352"/>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C6AD68A5-5845-4858-9773-8F7ACA79BD4A}"/>
              </a:ext>
            </a:extLst>
          </p:cNvPr>
          <p:cNvSpPr>
            <a:spLocks noGrp="1"/>
          </p:cNvSpPr>
          <p:nvPr>
            <p:ph type="body" sz="quarter" idx="6"/>
          </p:nvPr>
        </p:nvSpPr>
        <p:spPr>
          <a:xfrm>
            <a:off x="1471106" y="4147206"/>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2" name="Text Placeholder 2">
            <a:extLst>
              <a:ext uri="{FF2B5EF4-FFF2-40B4-BE49-F238E27FC236}">
                <a16:creationId xmlns:a16="http://schemas.microsoft.com/office/drawing/2014/main" id="{0ADFC4B0-25ED-4D0F-8D80-1564A9725B87}"/>
              </a:ext>
            </a:extLst>
          </p:cNvPr>
          <p:cNvSpPr>
            <a:spLocks noGrp="1"/>
          </p:cNvSpPr>
          <p:nvPr>
            <p:ph type="body" sz="quarter" idx="5"/>
          </p:nvPr>
        </p:nvSpPr>
        <p:spPr>
          <a:xfrm>
            <a:off x="1471106" y="3492060"/>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31" name="Title">
            <a:extLst>
              <a:ext uri="{FF2B5EF4-FFF2-40B4-BE49-F238E27FC236}">
                <a16:creationId xmlns:a16="http://schemas.microsoft.com/office/drawing/2014/main" id="{43AB2B7B-CD5F-4048-845F-14FCBC4A88F7}"/>
              </a:ext>
            </a:extLst>
          </p:cNvPr>
          <p:cNvSpPr>
            <a:spLocks noGrp="1"/>
          </p:cNvSpPr>
          <p:nvPr>
            <p:ph type="title"/>
          </p:nvPr>
        </p:nvSpPr>
        <p:spPr>
          <a:xfrm>
            <a:off x="806451" y="527496"/>
            <a:ext cx="3259137" cy="878824"/>
          </a:xfrm>
        </p:spPr>
        <p:txBody>
          <a:bodyPr anchor="t"/>
          <a:lstStyle>
            <a:lvl1pPr>
              <a:defRPr>
                <a:solidFill>
                  <a:schemeClr val="accent1"/>
                </a:solidFill>
              </a:defRPr>
            </a:lvl1pPr>
          </a:lstStyle>
          <a:p>
            <a:r>
              <a:rPr lang="nl-NL"/>
              <a:t>Klik om stijl te bewerken</a:t>
            </a:r>
            <a:endParaRPr lang="en-GB" dirty="0"/>
          </a:p>
        </p:txBody>
      </p:sp>
      <p:sp>
        <p:nvSpPr>
          <p:cNvPr id="18" name="CPT Mark Short 2">
            <a:extLst>
              <a:ext uri="{FF2B5EF4-FFF2-40B4-BE49-F238E27FC236}">
                <a16:creationId xmlns:a16="http://schemas.microsoft.com/office/drawing/2014/main" id="{1B33740C-90A8-42FD-BF97-A0F97FE31F36}"/>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1756211"/>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 Block Icon - Green">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Logo">
            <a:extLst>
              <a:ext uri="{FF2B5EF4-FFF2-40B4-BE49-F238E27FC236}">
                <a16:creationId xmlns:a16="http://schemas.microsoft.com/office/drawing/2014/main" id="{13D1782F-B226-4291-A610-B411B4705D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1" name="Footer Placeholder 1">
            <a:extLst>
              <a:ext uri="{FF2B5EF4-FFF2-40B4-BE49-F238E27FC236}">
                <a16:creationId xmlns:a16="http://schemas.microsoft.com/office/drawing/2014/main" id="{AE751190-BF06-4133-A61E-96E2E6D81A48}"/>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20" name="Slide Number Placeholder 1">
            <a:extLst>
              <a:ext uri="{FF2B5EF4-FFF2-40B4-BE49-F238E27FC236}">
                <a16:creationId xmlns:a16="http://schemas.microsoft.com/office/drawing/2014/main" id="{BA845753-1EA4-4FE6-AF3A-11E0DFB5BD12}"/>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28" name="Picture Placeholder 4">
            <a:extLst>
              <a:ext uri="{FF2B5EF4-FFF2-40B4-BE49-F238E27FC236}">
                <a16:creationId xmlns:a16="http://schemas.microsoft.com/office/drawing/2014/main" id="{AB06C298-0062-46A1-96B2-4BA07A36EEE3}"/>
              </a:ext>
            </a:extLst>
          </p:cNvPr>
          <p:cNvSpPr>
            <a:spLocks noGrp="1"/>
          </p:cNvSpPr>
          <p:nvPr>
            <p:ph type="pic" sz="quarter" idx="23" hasCustomPrompt="1"/>
          </p:nvPr>
        </p:nvSpPr>
        <p:spPr>
          <a:xfrm>
            <a:off x="838200" y="5490007"/>
            <a:ext cx="544513" cy="520463"/>
          </a:xfrm>
          <a:solidFill>
            <a:schemeClr val="bg1">
              <a:lumMod val="85000"/>
            </a:schemeClr>
          </a:solidFill>
        </p:spPr>
        <p:txBody>
          <a:bodyPr/>
          <a:lstStyle>
            <a:lvl1pPr>
              <a:defRPr sz="700"/>
            </a:lvl1pPr>
          </a:lstStyle>
          <a:p>
            <a:r>
              <a:rPr lang="en-GB" dirty="0"/>
              <a:t>Click icon to insert picture</a:t>
            </a:r>
          </a:p>
        </p:txBody>
      </p:sp>
      <p:sp>
        <p:nvSpPr>
          <p:cNvPr id="27" name="Picture Placeholder 3">
            <a:extLst>
              <a:ext uri="{FF2B5EF4-FFF2-40B4-BE49-F238E27FC236}">
                <a16:creationId xmlns:a16="http://schemas.microsoft.com/office/drawing/2014/main" id="{DB12D44E-B140-47EF-AEB8-208C5B389BEE}"/>
              </a:ext>
            </a:extLst>
          </p:cNvPr>
          <p:cNvSpPr>
            <a:spLocks noGrp="1"/>
          </p:cNvSpPr>
          <p:nvPr>
            <p:ph type="pic" sz="quarter" idx="22" hasCustomPrompt="1"/>
          </p:nvPr>
        </p:nvSpPr>
        <p:spPr>
          <a:xfrm>
            <a:off x="838200" y="4834861"/>
            <a:ext cx="544513" cy="520463"/>
          </a:xfrm>
          <a:solidFill>
            <a:schemeClr val="bg1">
              <a:lumMod val="85000"/>
            </a:schemeClr>
          </a:solidFill>
        </p:spPr>
        <p:txBody>
          <a:bodyPr/>
          <a:lstStyle>
            <a:lvl1pPr>
              <a:defRPr sz="700"/>
            </a:lvl1pPr>
          </a:lstStyle>
          <a:p>
            <a:r>
              <a:rPr lang="en-GB" dirty="0"/>
              <a:t>Click icon to insert picture</a:t>
            </a:r>
          </a:p>
        </p:txBody>
      </p:sp>
      <p:sp>
        <p:nvSpPr>
          <p:cNvPr id="26" name="Picture Placeholder 2">
            <a:extLst>
              <a:ext uri="{FF2B5EF4-FFF2-40B4-BE49-F238E27FC236}">
                <a16:creationId xmlns:a16="http://schemas.microsoft.com/office/drawing/2014/main" id="{8C4BBC53-9D63-4C81-9C16-B8CE6F62894E}"/>
              </a:ext>
            </a:extLst>
          </p:cNvPr>
          <p:cNvSpPr>
            <a:spLocks noGrp="1"/>
          </p:cNvSpPr>
          <p:nvPr>
            <p:ph type="pic" sz="quarter" idx="21" hasCustomPrompt="1"/>
          </p:nvPr>
        </p:nvSpPr>
        <p:spPr>
          <a:xfrm>
            <a:off x="838200" y="4179715"/>
            <a:ext cx="544513" cy="520463"/>
          </a:xfrm>
          <a:solidFill>
            <a:schemeClr val="bg1">
              <a:lumMod val="85000"/>
            </a:schemeClr>
          </a:solidFill>
        </p:spPr>
        <p:txBody>
          <a:bodyPr/>
          <a:lstStyle>
            <a:lvl1pPr>
              <a:defRPr sz="700"/>
            </a:lvl1pPr>
          </a:lstStyle>
          <a:p>
            <a:r>
              <a:rPr lang="en-GB" dirty="0"/>
              <a:t>Click icon to insert picture</a:t>
            </a:r>
          </a:p>
        </p:txBody>
      </p:sp>
      <p:sp>
        <p:nvSpPr>
          <p:cNvPr id="25" name="Picture Placeholder 1">
            <a:extLst>
              <a:ext uri="{FF2B5EF4-FFF2-40B4-BE49-F238E27FC236}">
                <a16:creationId xmlns:a16="http://schemas.microsoft.com/office/drawing/2014/main" id="{C86BD75B-5239-48E4-AFB9-D5FB5AC5F641}"/>
              </a:ext>
            </a:extLst>
          </p:cNvPr>
          <p:cNvSpPr>
            <a:spLocks noGrp="1"/>
          </p:cNvSpPr>
          <p:nvPr>
            <p:ph type="pic" sz="quarter" idx="20" hasCustomPrompt="1"/>
          </p:nvPr>
        </p:nvSpPr>
        <p:spPr>
          <a:xfrm>
            <a:off x="838200" y="3524249"/>
            <a:ext cx="544513" cy="520463"/>
          </a:xfrm>
          <a:solidFill>
            <a:schemeClr val="bg1">
              <a:lumMod val="85000"/>
            </a:schemeClr>
          </a:solidFill>
        </p:spPr>
        <p:txBody>
          <a:bodyPr/>
          <a:lstStyle>
            <a:lvl1pPr>
              <a:defRPr sz="700"/>
            </a:lvl1pPr>
          </a:lstStyle>
          <a:p>
            <a:r>
              <a:rPr lang="en-GB" dirty="0"/>
              <a:t>Click icon to insert picture</a:t>
            </a:r>
          </a:p>
        </p:txBody>
      </p:sp>
      <p:sp>
        <p:nvSpPr>
          <p:cNvPr id="16" name="Text Placeholder 5">
            <a:extLst>
              <a:ext uri="{FF2B5EF4-FFF2-40B4-BE49-F238E27FC236}">
                <a16:creationId xmlns:a16="http://schemas.microsoft.com/office/drawing/2014/main" id="{B46380CC-0371-4210-AB15-1CD00F5432A2}"/>
              </a:ext>
            </a:extLst>
          </p:cNvPr>
          <p:cNvSpPr>
            <a:spLocks noGrp="1"/>
          </p:cNvSpPr>
          <p:nvPr>
            <p:ph type="body" sz="quarter" idx="8"/>
          </p:nvPr>
        </p:nvSpPr>
        <p:spPr>
          <a:xfrm>
            <a:off x="1471106" y="5457498"/>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5" name="Text Placeholder 4">
            <a:extLst>
              <a:ext uri="{FF2B5EF4-FFF2-40B4-BE49-F238E27FC236}">
                <a16:creationId xmlns:a16="http://schemas.microsoft.com/office/drawing/2014/main" id="{70ECAEAF-31BC-4FD7-B35B-A7373E89425B}"/>
              </a:ext>
            </a:extLst>
          </p:cNvPr>
          <p:cNvSpPr>
            <a:spLocks noGrp="1"/>
          </p:cNvSpPr>
          <p:nvPr>
            <p:ph type="body" sz="quarter" idx="7"/>
          </p:nvPr>
        </p:nvSpPr>
        <p:spPr>
          <a:xfrm>
            <a:off x="1471106" y="4802352"/>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C6AD68A5-5845-4858-9773-8F7ACA79BD4A}"/>
              </a:ext>
            </a:extLst>
          </p:cNvPr>
          <p:cNvSpPr>
            <a:spLocks noGrp="1"/>
          </p:cNvSpPr>
          <p:nvPr>
            <p:ph type="body" sz="quarter" idx="6"/>
          </p:nvPr>
        </p:nvSpPr>
        <p:spPr>
          <a:xfrm>
            <a:off x="1471106" y="4147206"/>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2" name="Text Placeholder 2">
            <a:extLst>
              <a:ext uri="{FF2B5EF4-FFF2-40B4-BE49-F238E27FC236}">
                <a16:creationId xmlns:a16="http://schemas.microsoft.com/office/drawing/2014/main" id="{0ADFC4B0-25ED-4D0F-8D80-1564A9725B87}"/>
              </a:ext>
            </a:extLst>
          </p:cNvPr>
          <p:cNvSpPr>
            <a:spLocks noGrp="1"/>
          </p:cNvSpPr>
          <p:nvPr>
            <p:ph type="body" sz="quarter" idx="5"/>
          </p:nvPr>
        </p:nvSpPr>
        <p:spPr>
          <a:xfrm>
            <a:off x="1471106" y="3492060"/>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31" name="Title">
            <a:extLst>
              <a:ext uri="{FF2B5EF4-FFF2-40B4-BE49-F238E27FC236}">
                <a16:creationId xmlns:a16="http://schemas.microsoft.com/office/drawing/2014/main" id="{43AB2B7B-CD5F-4048-845F-14FCBC4A88F7}"/>
              </a:ext>
            </a:extLst>
          </p:cNvPr>
          <p:cNvSpPr>
            <a:spLocks noGrp="1"/>
          </p:cNvSpPr>
          <p:nvPr>
            <p:ph type="title"/>
          </p:nvPr>
        </p:nvSpPr>
        <p:spPr>
          <a:xfrm>
            <a:off x="806451" y="527496"/>
            <a:ext cx="3259137" cy="878824"/>
          </a:xfrm>
        </p:spPr>
        <p:txBody>
          <a:bodyPr anchor="t"/>
          <a:lstStyle>
            <a:lvl1pPr>
              <a:defRPr>
                <a:solidFill>
                  <a:schemeClr val="accent1"/>
                </a:solidFill>
              </a:defRPr>
            </a:lvl1pPr>
          </a:lstStyle>
          <a:p>
            <a:r>
              <a:rPr lang="nl-NL"/>
              <a:t>Klik om stijl te bewerken</a:t>
            </a:r>
            <a:endParaRPr lang="en-GB" dirty="0"/>
          </a:p>
        </p:txBody>
      </p:sp>
      <p:sp>
        <p:nvSpPr>
          <p:cNvPr id="18" name="CPT Mark Short 2">
            <a:extLst>
              <a:ext uri="{FF2B5EF4-FFF2-40B4-BE49-F238E27FC236}">
                <a16:creationId xmlns:a16="http://schemas.microsoft.com/office/drawing/2014/main" id="{A2C98863-9C26-4438-A0E9-E2AE229D57BA}"/>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3470602"/>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 Block Icon - Sand">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Logo">
            <a:extLst>
              <a:ext uri="{FF2B5EF4-FFF2-40B4-BE49-F238E27FC236}">
                <a16:creationId xmlns:a16="http://schemas.microsoft.com/office/drawing/2014/main" id="{13D1782F-B226-4291-A610-B411B4705D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1" name="Footer Placeholder 1">
            <a:extLst>
              <a:ext uri="{FF2B5EF4-FFF2-40B4-BE49-F238E27FC236}">
                <a16:creationId xmlns:a16="http://schemas.microsoft.com/office/drawing/2014/main" id="{AE751190-BF06-4133-A61E-96E2E6D81A48}"/>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20" name="Slide Number Placeholder 1">
            <a:extLst>
              <a:ext uri="{FF2B5EF4-FFF2-40B4-BE49-F238E27FC236}">
                <a16:creationId xmlns:a16="http://schemas.microsoft.com/office/drawing/2014/main" id="{BA845753-1EA4-4FE6-AF3A-11E0DFB5BD12}"/>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28" name="Picture Placeholder 4">
            <a:extLst>
              <a:ext uri="{FF2B5EF4-FFF2-40B4-BE49-F238E27FC236}">
                <a16:creationId xmlns:a16="http://schemas.microsoft.com/office/drawing/2014/main" id="{AB06C298-0062-46A1-96B2-4BA07A36EEE3}"/>
              </a:ext>
            </a:extLst>
          </p:cNvPr>
          <p:cNvSpPr>
            <a:spLocks noGrp="1"/>
          </p:cNvSpPr>
          <p:nvPr>
            <p:ph type="pic" sz="quarter" idx="23" hasCustomPrompt="1"/>
          </p:nvPr>
        </p:nvSpPr>
        <p:spPr>
          <a:xfrm>
            <a:off x="838200" y="5490007"/>
            <a:ext cx="544513" cy="520463"/>
          </a:xfrm>
          <a:solidFill>
            <a:schemeClr val="bg1">
              <a:lumMod val="85000"/>
            </a:schemeClr>
          </a:solidFill>
        </p:spPr>
        <p:txBody>
          <a:bodyPr/>
          <a:lstStyle>
            <a:lvl1pPr>
              <a:defRPr sz="700"/>
            </a:lvl1pPr>
          </a:lstStyle>
          <a:p>
            <a:r>
              <a:rPr lang="en-GB" dirty="0"/>
              <a:t>Click icon to insert picture</a:t>
            </a:r>
          </a:p>
        </p:txBody>
      </p:sp>
      <p:sp>
        <p:nvSpPr>
          <p:cNvPr id="27" name="Picture Placeholder 3">
            <a:extLst>
              <a:ext uri="{FF2B5EF4-FFF2-40B4-BE49-F238E27FC236}">
                <a16:creationId xmlns:a16="http://schemas.microsoft.com/office/drawing/2014/main" id="{DB12D44E-B140-47EF-AEB8-208C5B389BEE}"/>
              </a:ext>
            </a:extLst>
          </p:cNvPr>
          <p:cNvSpPr>
            <a:spLocks noGrp="1"/>
          </p:cNvSpPr>
          <p:nvPr>
            <p:ph type="pic" sz="quarter" idx="22" hasCustomPrompt="1"/>
          </p:nvPr>
        </p:nvSpPr>
        <p:spPr>
          <a:xfrm>
            <a:off x="838200" y="4834861"/>
            <a:ext cx="544513" cy="520463"/>
          </a:xfrm>
          <a:solidFill>
            <a:schemeClr val="bg1">
              <a:lumMod val="85000"/>
            </a:schemeClr>
          </a:solidFill>
        </p:spPr>
        <p:txBody>
          <a:bodyPr/>
          <a:lstStyle>
            <a:lvl1pPr>
              <a:defRPr sz="700"/>
            </a:lvl1pPr>
          </a:lstStyle>
          <a:p>
            <a:r>
              <a:rPr lang="en-GB" dirty="0"/>
              <a:t>Click icon to insert picture</a:t>
            </a:r>
          </a:p>
        </p:txBody>
      </p:sp>
      <p:sp>
        <p:nvSpPr>
          <p:cNvPr id="26" name="Picture Placeholder 2">
            <a:extLst>
              <a:ext uri="{FF2B5EF4-FFF2-40B4-BE49-F238E27FC236}">
                <a16:creationId xmlns:a16="http://schemas.microsoft.com/office/drawing/2014/main" id="{8C4BBC53-9D63-4C81-9C16-B8CE6F62894E}"/>
              </a:ext>
            </a:extLst>
          </p:cNvPr>
          <p:cNvSpPr>
            <a:spLocks noGrp="1"/>
          </p:cNvSpPr>
          <p:nvPr>
            <p:ph type="pic" sz="quarter" idx="21" hasCustomPrompt="1"/>
          </p:nvPr>
        </p:nvSpPr>
        <p:spPr>
          <a:xfrm>
            <a:off x="838200" y="4179715"/>
            <a:ext cx="544513" cy="520463"/>
          </a:xfrm>
          <a:solidFill>
            <a:schemeClr val="bg1">
              <a:lumMod val="85000"/>
            </a:schemeClr>
          </a:solidFill>
        </p:spPr>
        <p:txBody>
          <a:bodyPr/>
          <a:lstStyle>
            <a:lvl1pPr>
              <a:defRPr sz="700"/>
            </a:lvl1pPr>
          </a:lstStyle>
          <a:p>
            <a:r>
              <a:rPr lang="en-GB" dirty="0"/>
              <a:t>Click icon to insert picture</a:t>
            </a:r>
          </a:p>
        </p:txBody>
      </p:sp>
      <p:sp>
        <p:nvSpPr>
          <p:cNvPr id="25" name="Picture Placeholder 1">
            <a:extLst>
              <a:ext uri="{FF2B5EF4-FFF2-40B4-BE49-F238E27FC236}">
                <a16:creationId xmlns:a16="http://schemas.microsoft.com/office/drawing/2014/main" id="{C86BD75B-5239-48E4-AFB9-D5FB5AC5F641}"/>
              </a:ext>
            </a:extLst>
          </p:cNvPr>
          <p:cNvSpPr>
            <a:spLocks noGrp="1"/>
          </p:cNvSpPr>
          <p:nvPr>
            <p:ph type="pic" sz="quarter" idx="20" hasCustomPrompt="1"/>
          </p:nvPr>
        </p:nvSpPr>
        <p:spPr>
          <a:xfrm>
            <a:off x="838200" y="3524249"/>
            <a:ext cx="544513" cy="520463"/>
          </a:xfrm>
          <a:solidFill>
            <a:schemeClr val="bg1">
              <a:lumMod val="85000"/>
            </a:schemeClr>
          </a:solidFill>
        </p:spPr>
        <p:txBody>
          <a:bodyPr/>
          <a:lstStyle>
            <a:lvl1pPr>
              <a:defRPr sz="700"/>
            </a:lvl1pPr>
          </a:lstStyle>
          <a:p>
            <a:r>
              <a:rPr lang="en-GB" dirty="0"/>
              <a:t>Click icon to insert picture</a:t>
            </a:r>
          </a:p>
        </p:txBody>
      </p:sp>
      <p:sp>
        <p:nvSpPr>
          <p:cNvPr id="16" name="Text Placeholder 5">
            <a:extLst>
              <a:ext uri="{FF2B5EF4-FFF2-40B4-BE49-F238E27FC236}">
                <a16:creationId xmlns:a16="http://schemas.microsoft.com/office/drawing/2014/main" id="{B46380CC-0371-4210-AB15-1CD00F5432A2}"/>
              </a:ext>
            </a:extLst>
          </p:cNvPr>
          <p:cNvSpPr>
            <a:spLocks noGrp="1"/>
          </p:cNvSpPr>
          <p:nvPr>
            <p:ph type="body" sz="quarter" idx="8"/>
          </p:nvPr>
        </p:nvSpPr>
        <p:spPr>
          <a:xfrm>
            <a:off x="1471106" y="5457498"/>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5" name="Text Placeholder 4">
            <a:extLst>
              <a:ext uri="{FF2B5EF4-FFF2-40B4-BE49-F238E27FC236}">
                <a16:creationId xmlns:a16="http://schemas.microsoft.com/office/drawing/2014/main" id="{70ECAEAF-31BC-4FD7-B35B-A7373E89425B}"/>
              </a:ext>
            </a:extLst>
          </p:cNvPr>
          <p:cNvSpPr>
            <a:spLocks noGrp="1"/>
          </p:cNvSpPr>
          <p:nvPr>
            <p:ph type="body" sz="quarter" idx="7"/>
          </p:nvPr>
        </p:nvSpPr>
        <p:spPr>
          <a:xfrm>
            <a:off x="1471106" y="4802352"/>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C6AD68A5-5845-4858-9773-8F7ACA79BD4A}"/>
              </a:ext>
            </a:extLst>
          </p:cNvPr>
          <p:cNvSpPr>
            <a:spLocks noGrp="1"/>
          </p:cNvSpPr>
          <p:nvPr>
            <p:ph type="body" sz="quarter" idx="6"/>
          </p:nvPr>
        </p:nvSpPr>
        <p:spPr>
          <a:xfrm>
            <a:off x="1471106" y="4147206"/>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2" name="Text Placeholder 2">
            <a:extLst>
              <a:ext uri="{FF2B5EF4-FFF2-40B4-BE49-F238E27FC236}">
                <a16:creationId xmlns:a16="http://schemas.microsoft.com/office/drawing/2014/main" id="{0ADFC4B0-25ED-4D0F-8D80-1564A9725B87}"/>
              </a:ext>
            </a:extLst>
          </p:cNvPr>
          <p:cNvSpPr>
            <a:spLocks noGrp="1"/>
          </p:cNvSpPr>
          <p:nvPr>
            <p:ph type="body" sz="quarter" idx="5"/>
          </p:nvPr>
        </p:nvSpPr>
        <p:spPr>
          <a:xfrm>
            <a:off x="1471106" y="3492060"/>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31" name="Title">
            <a:extLst>
              <a:ext uri="{FF2B5EF4-FFF2-40B4-BE49-F238E27FC236}">
                <a16:creationId xmlns:a16="http://schemas.microsoft.com/office/drawing/2014/main" id="{43AB2B7B-CD5F-4048-845F-14FCBC4A88F7}"/>
              </a:ext>
            </a:extLst>
          </p:cNvPr>
          <p:cNvSpPr>
            <a:spLocks noGrp="1"/>
          </p:cNvSpPr>
          <p:nvPr>
            <p:ph type="title"/>
          </p:nvPr>
        </p:nvSpPr>
        <p:spPr>
          <a:xfrm>
            <a:off x="806451" y="527496"/>
            <a:ext cx="3259137" cy="878824"/>
          </a:xfrm>
        </p:spPr>
        <p:txBody>
          <a:bodyPr anchor="t"/>
          <a:lstStyle>
            <a:lvl1pPr>
              <a:defRPr>
                <a:solidFill>
                  <a:schemeClr val="accent1"/>
                </a:solidFill>
              </a:defRPr>
            </a:lvl1pPr>
          </a:lstStyle>
          <a:p>
            <a:r>
              <a:rPr lang="nl-NL"/>
              <a:t>Klik om stijl te bewerken</a:t>
            </a:r>
            <a:endParaRPr lang="en-GB" dirty="0"/>
          </a:p>
        </p:txBody>
      </p:sp>
      <p:sp>
        <p:nvSpPr>
          <p:cNvPr id="18" name="CPT Mark Short 2">
            <a:extLst>
              <a:ext uri="{FF2B5EF4-FFF2-40B4-BE49-F238E27FC236}">
                <a16:creationId xmlns:a16="http://schemas.microsoft.com/office/drawing/2014/main" id="{A2C98863-9C26-4438-A0E9-E2AE229D57BA}"/>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994964"/>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Block Icon - Grey">
    <p:bg>
      <p:bgPr>
        <a:solidFill>
          <a:srgbClr val="D9D8D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Logo">
            <a:extLst>
              <a:ext uri="{FF2B5EF4-FFF2-40B4-BE49-F238E27FC236}">
                <a16:creationId xmlns:a16="http://schemas.microsoft.com/office/drawing/2014/main" id="{13D1782F-B226-4291-A610-B411B4705D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1" name="Footer Placeholder 1">
            <a:extLst>
              <a:ext uri="{FF2B5EF4-FFF2-40B4-BE49-F238E27FC236}">
                <a16:creationId xmlns:a16="http://schemas.microsoft.com/office/drawing/2014/main" id="{AE751190-BF06-4133-A61E-96E2E6D81A48}"/>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20" name="Slide Number Placeholder 1">
            <a:extLst>
              <a:ext uri="{FF2B5EF4-FFF2-40B4-BE49-F238E27FC236}">
                <a16:creationId xmlns:a16="http://schemas.microsoft.com/office/drawing/2014/main" id="{BA845753-1EA4-4FE6-AF3A-11E0DFB5BD12}"/>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28" name="Picture Placeholder 4">
            <a:extLst>
              <a:ext uri="{FF2B5EF4-FFF2-40B4-BE49-F238E27FC236}">
                <a16:creationId xmlns:a16="http://schemas.microsoft.com/office/drawing/2014/main" id="{AB06C298-0062-46A1-96B2-4BA07A36EEE3}"/>
              </a:ext>
            </a:extLst>
          </p:cNvPr>
          <p:cNvSpPr>
            <a:spLocks noGrp="1"/>
          </p:cNvSpPr>
          <p:nvPr>
            <p:ph type="pic" sz="quarter" idx="23" hasCustomPrompt="1"/>
          </p:nvPr>
        </p:nvSpPr>
        <p:spPr>
          <a:xfrm>
            <a:off x="838200" y="5490007"/>
            <a:ext cx="544513" cy="520463"/>
          </a:xfrm>
          <a:solidFill>
            <a:schemeClr val="bg1">
              <a:lumMod val="85000"/>
            </a:schemeClr>
          </a:solidFill>
        </p:spPr>
        <p:txBody>
          <a:bodyPr/>
          <a:lstStyle>
            <a:lvl1pPr>
              <a:defRPr sz="700"/>
            </a:lvl1pPr>
          </a:lstStyle>
          <a:p>
            <a:r>
              <a:rPr lang="en-GB" dirty="0"/>
              <a:t>Click icon to insert picture</a:t>
            </a:r>
          </a:p>
        </p:txBody>
      </p:sp>
      <p:sp>
        <p:nvSpPr>
          <p:cNvPr id="27" name="Picture Placeholder 3">
            <a:extLst>
              <a:ext uri="{FF2B5EF4-FFF2-40B4-BE49-F238E27FC236}">
                <a16:creationId xmlns:a16="http://schemas.microsoft.com/office/drawing/2014/main" id="{DB12D44E-B140-47EF-AEB8-208C5B389BEE}"/>
              </a:ext>
            </a:extLst>
          </p:cNvPr>
          <p:cNvSpPr>
            <a:spLocks noGrp="1"/>
          </p:cNvSpPr>
          <p:nvPr>
            <p:ph type="pic" sz="quarter" idx="22" hasCustomPrompt="1"/>
          </p:nvPr>
        </p:nvSpPr>
        <p:spPr>
          <a:xfrm>
            <a:off x="838200" y="4834861"/>
            <a:ext cx="544513" cy="520463"/>
          </a:xfrm>
          <a:solidFill>
            <a:schemeClr val="bg1">
              <a:lumMod val="85000"/>
            </a:schemeClr>
          </a:solidFill>
        </p:spPr>
        <p:txBody>
          <a:bodyPr/>
          <a:lstStyle>
            <a:lvl1pPr>
              <a:defRPr sz="700"/>
            </a:lvl1pPr>
          </a:lstStyle>
          <a:p>
            <a:r>
              <a:rPr lang="en-GB" dirty="0"/>
              <a:t>Click icon to insert picture</a:t>
            </a:r>
          </a:p>
        </p:txBody>
      </p:sp>
      <p:sp>
        <p:nvSpPr>
          <p:cNvPr id="26" name="Picture Placeholder 2">
            <a:extLst>
              <a:ext uri="{FF2B5EF4-FFF2-40B4-BE49-F238E27FC236}">
                <a16:creationId xmlns:a16="http://schemas.microsoft.com/office/drawing/2014/main" id="{8C4BBC53-9D63-4C81-9C16-B8CE6F62894E}"/>
              </a:ext>
            </a:extLst>
          </p:cNvPr>
          <p:cNvSpPr>
            <a:spLocks noGrp="1"/>
          </p:cNvSpPr>
          <p:nvPr>
            <p:ph type="pic" sz="quarter" idx="21" hasCustomPrompt="1"/>
          </p:nvPr>
        </p:nvSpPr>
        <p:spPr>
          <a:xfrm>
            <a:off x="838200" y="4179715"/>
            <a:ext cx="544513" cy="520463"/>
          </a:xfrm>
          <a:solidFill>
            <a:schemeClr val="bg1">
              <a:lumMod val="85000"/>
            </a:schemeClr>
          </a:solidFill>
        </p:spPr>
        <p:txBody>
          <a:bodyPr/>
          <a:lstStyle>
            <a:lvl1pPr>
              <a:defRPr sz="700"/>
            </a:lvl1pPr>
          </a:lstStyle>
          <a:p>
            <a:r>
              <a:rPr lang="en-GB" dirty="0"/>
              <a:t>Click icon to insert picture</a:t>
            </a:r>
          </a:p>
        </p:txBody>
      </p:sp>
      <p:sp>
        <p:nvSpPr>
          <p:cNvPr id="25" name="Picture Placeholder 1">
            <a:extLst>
              <a:ext uri="{FF2B5EF4-FFF2-40B4-BE49-F238E27FC236}">
                <a16:creationId xmlns:a16="http://schemas.microsoft.com/office/drawing/2014/main" id="{C86BD75B-5239-48E4-AFB9-D5FB5AC5F641}"/>
              </a:ext>
            </a:extLst>
          </p:cNvPr>
          <p:cNvSpPr>
            <a:spLocks noGrp="1"/>
          </p:cNvSpPr>
          <p:nvPr>
            <p:ph type="pic" sz="quarter" idx="20" hasCustomPrompt="1"/>
          </p:nvPr>
        </p:nvSpPr>
        <p:spPr>
          <a:xfrm>
            <a:off x="838200" y="3524249"/>
            <a:ext cx="544513" cy="520463"/>
          </a:xfrm>
          <a:solidFill>
            <a:schemeClr val="bg1">
              <a:lumMod val="85000"/>
            </a:schemeClr>
          </a:solidFill>
        </p:spPr>
        <p:txBody>
          <a:bodyPr/>
          <a:lstStyle>
            <a:lvl1pPr>
              <a:defRPr sz="700"/>
            </a:lvl1pPr>
          </a:lstStyle>
          <a:p>
            <a:r>
              <a:rPr lang="en-GB" dirty="0"/>
              <a:t>Click icon to insert picture</a:t>
            </a:r>
          </a:p>
        </p:txBody>
      </p:sp>
      <p:sp>
        <p:nvSpPr>
          <p:cNvPr id="16" name="Text Placeholder 5">
            <a:extLst>
              <a:ext uri="{FF2B5EF4-FFF2-40B4-BE49-F238E27FC236}">
                <a16:creationId xmlns:a16="http://schemas.microsoft.com/office/drawing/2014/main" id="{B46380CC-0371-4210-AB15-1CD00F5432A2}"/>
              </a:ext>
            </a:extLst>
          </p:cNvPr>
          <p:cNvSpPr>
            <a:spLocks noGrp="1"/>
          </p:cNvSpPr>
          <p:nvPr>
            <p:ph type="body" sz="quarter" idx="8"/>
          </p:nvPr>
        </p:nvSpPr>
        <p:spPr>
          <a:xfrm>
            <a:off x="1471106" y="5457498"/>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5" name="Text Placeholder 4">
            <a:extLst>
              <a:ext uri="{FF2B5EF4-FFF2-40B4-BE49-F238E27FC236}">
                <a16:creationId xmlns:a16="http://schemas.microsoft.com/office/drawing/2014/main" id="{70ECAEAF-31BC-4FD7-B35B-A7373E89425B}"/>
              </a:ext>
            </a:extLst>
          </p:cNvPr>
          <p:cNvSpPr>
            <a:spLocks noGrp="1"/>
          </p:cNvSpPr>
          <p:nvPr>
            <p:ph type="body" sz="quarter" idx="7"/>
          </p:nvPr>
        </p:nvSpPr>
        <p:spPr>
          <a:xfrm>
            <a:off x="1471106" y="4802352"/>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C6AD68A5-5845-4858-9773-8F7ACA79BD4A}"/>
              </a:ext>
            </a:extLst>
          </p:cNvPr>
          <p:cNvSpPr>
            <a:spLocks noGrp="1"/>
          </p:cNvSpPr>
          <p:nvPr>
            <p:ph type="body" sz="quarter" idx="6"/>
          </p:nvPr>
        </p:nvSpPr>
        <p:spPr>
          <a:xfrm>
            <a:off x="1471106" y="4147206"/>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2" name="Text Placeholder 2">
            <a:extLst>
              <a:ext uri="{FF2B5EF4-FFF2-40B4-BE49-F238E27FC236}">
                <a16:creationId xmlns:a16="http://schemas.microsoft.com/office/drawing/2014/main" id="{0ADFC4B0-25ED-4D0F-8D80-1564A9725B87}"/>
              </a:ext>
            </a:extLst>
          </p:cNvPr>
          <p:cNvSpPr>
            <a:spLocks noGrp="1"/>
          </p:cNvSpPr>
          <p:nvPr>
            <p:ph type="body" sz="quarter" idx="5"/>
          </p:nvPr>
        </p:nvSpPr>
        <p:spPr>
          <a:xfrm>
            <a:off x="1471106" y="3492060"/>
            <a:ext cx="2610641" cy="585481"/>
          </a:xfrm>
        </p:spPr>
        <p:txBody>
          <a:bodyPr anchor="ctr">
            <a:spAutoFit/>
          </a:bodyPr>
          <a:lstStyle>
            <a:lvl1pPr>
              <a:defRPr sz="1800">
                <a:solidFill>
                  <a:schemeClr val="accent1"/>
                </a:solidFill>
                <a:latin typeface="+mn-lt"/>
              </a:defRPr>
            </a:lvl1pPr>
          </a:lstStyle>
          <a:p>
            <a:pPr lvl="0"/>
            <a:r>
              <a:rPr lang="nl-NL"/>
              <a:t>Klikken om de tekststijl van het model te bewerken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903788" y="573933"/>
            <a:ext cx="6714172" cy="5441106"/>
          </a:xfrm>
        </p:spPr>
        <p:txBody>
          <a:bodyPr/>
          <a:lstStyle>
            <a:lvl1pPr>
              <a:defRPr sz="1800">
                <a:solidFill>
                  <a:schemeClr val="tx1"/>
                </a:solidFill>
              </a:defRPr>
            </a:lvl1pPr>
            <a:lvl2pPr>
              <a:buClr>
                <a:srgbClr val="6DAED3"/>
              </a:buClr>
              <a:defRPr sz="1800">
                <a:solidFill>
                  <a:schemeClr val="tx1"/>
                </a:solidFill>
              </a:defRPr>
            </a:lvl2pPr>
            <a:lvl3pPr>
              <a:buClr>
                <a:srgbClr val="6DAED3"/>
              </a:buClr>
              <a:defRPr sz="1600">
                <a:solidFill>
                  <a:schemeClr val="tx1"/>
                </a:solidFill>
              </a:defRPr>
            </a:lvl3pPr>
            <a:lvl4pPr>
              <a:buClr>
                <a:srgbClr val="6DAED3"/>
              </a:buClr>
              <a:defRPr sz="1400">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31" name="Title">
            <a:extLst>
              <a:ext uri="{FF2B5EF4-FFF2-40B4-BE49-F238E27FC236}">
                <a16:creationId xmlns:a16="http://schemas.microsoft.com/office/drawing/2014/main" id="{43AB2B7B-CD5F-4048-845F-14FCBC4A88F7}"/>
              </a:ext>
            </a:extLst>
          </p:cNvPr>
          <p:cNvSpPr>
            <a:spLocks noGrp="1"/>
          </p:cNvSpPr>
          <p:nvPr>
            <p:ph type="title"/>
          </p:nvPr>
        </p:nvSpPr>
        <p:spPr>
          <a:xfrm>
            <a:off x="806451" y="527496"/>
            <a:ext cx="3259137" cy="878824"/>
          </a:xfrm>
        </p:spPr>
        <p:txBody>
          <a:bodyPr anchor="t"/>
          <a:lstStyle>
            <a:lvl1pPr>
              <a:defRPr>
                <a:solidFill>
                  <a:schemeClr val="accent1"/>
                </a:solidFill>
              </a:defRPr>
            </a:lvl1pPr>
          </a:lstStyle>
          <a:p>
            <a:r>
              <a:rPr lang="nl-NL"/>
              <a:t>Klik om stijl te bewerken</a:t>
            </a:r>
            <a:endParaRPr lang="en-GB" dirty="0"/>
          </a:p>
        </p:txBody>
      </p:sp>
      <p:sp>
        <p:nvSpPr>
          <p:cNvPr id="18" name="CPT Mark Short 2">
            <a:extLst>
              <a:ext uri="{FF2B5EF4-FFF2-40B4-BE49-F238E27FC236}">
                <a16:creationId xmlns:a16="http://schemas.microsoft.com/office/drawing/2014/main" id="{3B40FA2A-7EDE-4293-8B9B-73A68B887330}"/>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0503396"/>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Image - White">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47530DEB-9ECC-499D-867F-8843F54C53C6}"/>
              </a:ext>
            </a:extLst>
          </p:cNvPr>
          <p:cNvSpPr>
            <a:spLocks noGrp="1"/>
          </p:cNvSpPr>
          <p:nvPr>
            <p:ph type="ftr" sz="quarter" idx="17"/>
          </p:nvPr>
        </p:nvSpPr>
        <p:spPr/>
        <p:txBody>
          <a:bodyPr/>
          <a:lstStyle/>
          <a:p>
            <a:endParaRPr lang="en-GB" dirty="0"/>
          </a:p>
        </p:txBody>
      </p:sp>
      <p:sp>
        <p:nvSpPr>
          <p:cNvPr id="6" name="Slide Number Placeholder 1">
            <a:extLst>
              <a:ext uri="{FF2B5EF4-FFF2-40B4-BE49-F238E27FC236}">
                <a16:creationId xmlns:a16="http://schemas.microsoft.com/office/drawing/2014/main" id="{A5752BE5-35B7-4292-85D3-D5C427D46500}"/>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7" name="Picture Placeholder 1">
            <a:extLst>
              <a:ext uri="{FF2B5EF4-FFF2-40B4-BE49-F238E27FC236}">
                <a16:creationId xmlns:a16="http://schemas.microsoft.com/office/drawing/2014/main" id="{ADF47CE3-CD54-4DDB-8AF9-860DF798251A}"/>
              </a:ext>
            </a:extLst>
          </p:cNvPr>
          <p:cNvSpPr>
            <a:spLocks noGrp="1"/>
          </p:cNvSpPr>
          <p:nvPr>
            <p:ph type="pic" sz="quarter" idx="20" hasCustomPrompt="1"/>
          </p:nvPr>
        </p:nvSpPr>
        <p:spPr>
          <a:xfrm>
            <a:off x="6424613" y="1590437"/>
            <a:ext cx="5219700" cy="4424601"/>
          </a:xfrm>
          <a:solidFill>
            <a:schemeClr val="bg1">
              <a:lumMod val="85000"/>
            </a:schemeClr>
          </a:solidFill>
        </p:spPr>
        <p:txBody>
          <a:bodyPr/>
          <a:lstStyle>
            <a:lvl1pPr>
              <a:defRPr sz="1600"/>
            </a:lvl1pPr>
          </a:lstStyle>
          <a:p>
            <a:r>
              <a:rPr lang="en-GB" dirty="0"/>
              <a:t>Click on the icon to insert picture or select the placeholder and insert an image from the Canto add-in</a:t>
            </a:r>
          </a:p>
          <a:p>
            <a:endParaRPr lang="en-GB" dirty="0"/>
          </a:p>
          <a:p>
            <a:endParaRPr lang="en-GB" dirty="0"/>
          </a:p>
        </p:txBody>
      </p:sp>
      <p:sp>
        <p:nvSpPr>
          <p:cNvPr id="4" name="Content Placeholder 1">
            <a:extLst>
              <a:ext uri="{FF2B5EF4-FFF2-40B4-BE49-F238E27FC236}">
                <a16:creationId xmlns:a16="http://schemas.microsoft.com/office/drawing/2014/main" id="{FE876725-7356-4E74-ADF8-435B2CA58259}"/>
              </a:ext>
            </a:extLst>
          </p:cNvPr>
          <p:cNvSpPr>
            <a:spLocks noGrp="1"/>
          </p:cNvSpPr>
          <p:nvPr>
            <p:ph sz="quarter" idx="4"/>
          </p:nvPr>
        </p:nvSpPr>
        <p:spPr>
          <a:xfrm>
            <a:off x="839788" y="1591199"/>
            <a:ext cx="5220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0" name="Title">
            <a:extLst>
              <a:ext uri="{FF2B5EF4-FFF2-40B4-BE49-F238E27FC236}">
                <a16:creationId xmlns:a16="http://schemas.microsoft.com/office/drawing/2014/main" id="{2C8BA766-E348-4F9C-85AF-FCF258F6EC8C}"/>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11" name="CPT Mark Short 2">
            <a:extLst>
              <a:ext uri="{FF2B5EF4-FFF2-40B4-BE49-F238E27FC236}">
                <a16:creationId xmlns:a16="http://schemas.microsoft.com/office/drawing/2014/main" id="{6A28A4D5-6612-4E50-9AAB-7EB42795A682}"/>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6238449"/>
      </p:ext>
    </p:extLst>
  </p:cSld>
  <p:clrMapOvr>
    <a:masterClrMapping/>
  </p:clrMapOvr>
  <p:extLst>
    <p:ext uri="{DCECCB84-F9BA-43D5-87BE-67443E8EF086}">
      <p15:sldGuideLst xmlns:p15="http://schemas.microsoft.com/office/powerpoint/2012/main">
        <p15:guide id="1" pos="3713">
          <p15:clr>
            <a:srgbClr val="FBAE40"/>
          </p15:clr>
        </p15:guide>
        <p15:guide id="2" pos="397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Image - Blue">
    <p:bg>
      <p:bgPr>
        <a:solidFill>
          <a:schemeClr val="accent1"/>
        </a:solidFill>
        <a:effectLst/>
      </p:bgPr>
    </p:bg>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47530DEB-9ECC-499D-867F-8843F54C53C6}"/>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6" name="Slide Number Placeholder 1">
            <a:extLst>
              <a:ext uri="{FF2B5EF4-FFF2-40B4-BE49-F238E27FC236}">
                <a16:creationId xmlns:a16="http://schemas.microsoft.com/office/drawing/2014/main" id="{A5752BE5-35B7-4292-85D3-D5C427D46500}"/>
              </a:ext>
            </a:extLst>
          </p:cNvPr>
          <p:cNvSpPr>
            <a:spLocks noGrp="1"/>
          </p:cNvSpPr>
          <p:nvPr>
            <p:ph type="sldNum" sz="quarter" idx="16"/>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7" name="Picture Placeholder 1">
            <a:extLst>
              <a:ext uri="{FF2B5EF4-FFF2-40B4-BE49-F238E27FC236}">
                <a16:creationId xmlns:a16="http://schemas.microsoft.com/office/drawing/2014/main" id="{ADF47CE3-CD54-4DDB-8AF9-860DF798251A}"/>
              </a:ext>
            </a:extLst>
          </p:cNvPr>
          <p:cNvSpPr>
            <a:spLocks noGrp="1"/>
          </p:cNvSpPr>
          <p:nvPr>
            <p:ph type="pic" sz="quarter" idx="20" hasCustomPrompt="1"/>
          </p:nvPr>
        </p:nvSpPr>
        <p:spPr>
          <a:xfrm>
            <a:off x="6424613" y="1590437"/>
            <a:ext cx="5219700" cy="4424601"/>
          </a:xfrm>
          <a:solidFill>
            <a:schemeClr val="bg1">
              <a:lumMod val="85000"/>
            </a:schemeClr>
          </a:solidFill>
        </p:spPr>
        <p:txBody>
          <a:bodyPr/>
          <a:lstStyle>
            <a:lvl1pPr>
              <a:defRPr sz="1600">
                <a:solidFill>
                  <a:schemeClr val="tx1"/>
                </a:solidFill>
              </a:defRPr>
            </a:lvl1pPr>
          </a:lstStyle>
          <a:p>
            <a:r>
              <a:rPr lang="en-GB" dirty="0"/>
              <a:t>Click on the icon to insert picture or select the placeholder and insert an image from the Canto add-in</a:t>
            </a:r>
          </a:p>
          <a:p>
            <a:endParaRPr lang="en-GB" dirty="0"/>
          </a:p>
          <a:p>
            <a:endParaRPr lang="en-GB" dirty="0"/>
          </a:p>
        </p:txBody>
      </p:sp>
      <p:sp>
        <p:nvSpPr>
          <p:cNvPr id="4" name="Content Placeholder 1">
            <a:extLst>
              <a:ext uri="{FF2B5EF4-FFF2-40B4-BE49-F238E27FC236}">
                <a16:creationId xmlns:a16="http://schemas.microsoft.com/office/drawing/2014/main" id="{FE876725-7356-4E74-ADF8-435B2CA58259}"/>
              </a:ext>
            </a:extLst>
          </p:cNvPr>
          <p:cNvSpPr>
            <a:spLocks noGrp="1"/>
          </p:cNvSpPr>
          <p:nvPr>
            <p:ph sz="quarter" idx="4"/>
          </p:nvPr>
        </p:nvSpPr>
        <p:spPr>
          <a:xfrm>
            <a:off x="839788" y="1591199"/>
            <a:ext cx="5220000" cy="4423839"/>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0" name="Title">
            <a:extLst>
              <a:ext uri="{FF2B5EF4-FFF2-40B4-BE49-F238E27FC236}">
                <a16:creationId xmlns:a16="http://schemas.microsoft.com/office/drawing/2014/main" id="{2C8BA766-E348-4F9C-85AF-FCF258F6EC8C}"/>
              </a:ext>
            </a:extLst>
          </p:cNvPr>
          <p:cNvSpPr>
            <a:spLocks noGrp="1"/>
          </p:cNvSpPr>
          <p:nvPr>
            <p:ph type="title"/>
          </p:nvPr>
        </p:nvSpPr>
        <p:spPr>
          <a:xfrm>
            <a:off x="806451" y="529200"/>
            <a:ext cx="10831750" cy="964986"/>
          </a:xfrm>
        </p:spPr>
        <p:txBody>
          <a:bodyPr anchor="t"/>
          <a:lstStyle>
            <a:lvl1pPr>
              <a:defRPr>
                <a:solidFill>
                  <a:schemeClr val="bg1"/>
                </a:solidFill>
              </a:defRPr>
            </a:lvl1pPr>
          </a:lstStyle>
          <a:p>
            <a:r>
              <a:rPr lang="nl-NL"/>
              <a:t>Klik om stijl te bewerken</a:t>
            </a:r>
            <a:endParaRPr lang="en-GB" dirty="0"/>
          </a:p>
        </p:txBody>
      </p:sp>
      <p:pic>
        <p:nvPicPr>
          <p:cNvPr id="11" name="Logo">
            <a:extLst>
              <a:ext uri="{FF2B5EF4-FFF2-40B4-BE49-F238E27FC236}">
                <a16:creationId xmlns:a16="http://schemas.microsoft.com/office/drawing/2014/main" id="{A60C02F6-17FF-4A86-9E2D-E0DDB03507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2" name="CPT Mark Short 2">
            <a:extLst>
              <a:ext uri="{FF2B5EF4-FFF2-40B4-BE49-F238E27FC236}">
                <a16:creationId xmlns:a16="http://schemas.microsoft.com/office/drawing/2014/main" id="{844C66A5-D4FE-49BF-84E6-0CB9AE6412A5}"/>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5794879"/>
      </p:ext>
    </p:extLst>
  </p:cSld>
  <p:clrMapOvr>
    <a:masterClrMapping/>
  </p:clrMapOvr>
  <p:extLst>
    <p:ext uri="{DCECCB84-F9BA-43D5-87BE-67443E8EF086}">
      <p15:sldGuideLst xmlns:p15="http://schemas.microsoft.com/office/powerpoint/2012/main">
        <p15:guide id="1" pos="3713">
          <p15:clr>
            <a:srgbClr val="FBAE40"/>
          </p15:clr>
        </p15:guide>
        <p15:guide id="2" pos="397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 Image - White">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1780AB3C-BE12-40DD-B4A8-B79E5A2E710E}"/>
              </a:ext>
            </a:extLst>
          </p:cNvPr>
          <p:cNvSpPr>
            <a:spLocks noGrp="1"/>
          </p:cNvSpPr>
          <p:nvPr>
            <p:ph type="ftr" sz="quarter" idx="17"/>
          </p:nvPr>
        </p:nvSpPr>
        <p:spPr/>
        <p:txBody>
          <a:bodyPr/>
          <a:lstStyle/>
          <a:p>
            <a:endParaRPr lang="en-GB" dirty="0"/>
          </a:p>
        </p:txBody>
      </p:sp>
      <p:sp>
        <p:nvSpPr>
          <p:cNvPr id="6" name="Slide Number Placeholder 1">
            <a:extLst>
              <a:ext uri="{FF2B5EF4-FFF2-40B4-BE49-F238E27FC236}">
                <a16:creationId xmlns:a16="http://schemas.microsoft.com/office/drawing/2014/main" id="{4C121E11-883A-42FD-ACD0-010384BA4E39}"/>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7" name="Picture Placeholder 1">
            <a:extLst>
              <a:ext uri="{FF2B5EF4-FFF2-40B4-BE49-F238E27FC236}">
                <a16:creationId xmlns:a16="http://schemas.microsoft.com/office/drawing/2014/main" id="{A55FC16E-3CE2-4BDB-8B57-455FEE026A02}"/>
              </a:ext>
            </a:extLst>
          </p:cNvPr>
          <p:cNvSpPr>
            <a:spLocks noGrp="1"/>
          </p:cNvSpPr>
          <p:nvPr>
            <p:ph type="pic" sz="quarter" idx="20" hasCustomPrompt="1"/>
          </p:nvPr>
        </p:nvSpPr>
        <p:spPr>
          <a:xfrm>
            <a:off x="8289963" y="1590437"/>
            <a:ext cx="3348000" cy="4424601"/>
          </a:xfrm>
          <a:solidFill>
            <a:schemeClr val="bg1">
              <a:lumMod val="85000"/>
            </a:schemeClr>
          </a:solidFill>
        </p:spPr>
        <p:txBody>
          <a:bodyPr/>
          <a:lstStyle>
            <a:lvl1pPr>
              <a:defRPr sz="1600"/>
            </a:lvl1pPr>
          </a:lstStyle>
          <a:p>
            <a:r>
              <a:rPr lang="en-GB" dirty="0"/>
              <a:t>Click on the icon to insert picture or select the placeholder and insert an image from the Canto add-in</a:t>
            </a:r>
          </a:p>
        </p:txBody>
      </p:sp>
      <p:sp>
        <p:nvSpPr>
          <p:cNvPr id="4" name="Content Placeholder 1">
            <a:extLst>
              <a:ext uri="{FF2B5EF4-FFF2-40B4-BE49-F238E27FC236}">
                <a16:creationId xmlns:a16="http://schemas.microsoft.com/office/drawing/2014/main" id="{90C9A66A-3256-4782-9D3B-D5F45373044D}"/>
              </a:ext>
            </a:extLst>
          </p:cNvPr>
          <p:cNvSpPr>
            <a:spLocks noGrp="1"/>
          </p:cNvSpPr>
          <p:nvPr>
            <p:ph sz="quarter" idx="4"/>
          </p:nvPr>
        </p:nvSpPr>
        <p:spPr>
          <a:xfrm>
            <a:off x="838200" y="1591199"/>
            <a:ext cx="3348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4" name="Content Placeholder 2">
            <a:extLst>
              <a:ext uri="{FF2B5EF4-FFF2-40B4-BE49-F238E27FC236}">
                <a16:creationId xmlns:a16="http://schemas.microsoft.com/office/drawing/2014/main" id="{9B672B3C-76FC-41F4-BEBF-F0FCAAEE2929}"/>
              </a:ext>
            </a:extLst>
          </p:cNvPr>
          <p:cNvSpPr>
            <a:spLocks noGrp="1"/>
          </p:cNvSpPr>
          <p:nvPr>
            <p:ph sz="quarter" idx="5"/>
          </p:nvPr>
        </p:nvSpPr>
        <p:spPr>
          <a:xfrm>
            <a:off x="4564200" y="1591199"/>
            <a:ext cx="3348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Title">
            <a:extLst>
              <a:ext uri="{FF2B5EF4-FFF2-40B4-BE49-F238E27FC236}">
                <a16:creationId xmlns:a16="http://schemas.microsoft.com/office/drawing/2014/main" id="{9B097E78-DF87-458E-B681-C255CA2D9E38}"/>
              </a:ext>
            </a:extLst>
          </p:cNvPr>
          <p:cNvSpPr>
            <a:spLocks noGrp="1"/>
          </p:cNvSpPr>
          <p:nvPr>
            <p:ph type="title"/>
          </p:nvPr>
        </p:nvSpPr>
        <p:spPr>
          <a:xfrm>
            <a:off x="806451" y="529200"/>
            <a:ext cx="10831750" cy="964986"/>
          </a:xfrm>
        </p:spPr>
        <p:txBody>
          <a:bodyPr anchor="t"/>
          <a:lstStyle/>
          <a:p>
            <a:r>
              <a:rPr lang="nl-NL"/>
              <a:t>Klik om stijl te bewerken</a:t>
            </a:r>
            <a:endParaRPr lang="en-GB"/>
          </a:p>
        </p:txBody>
      </p:sp>
      <p:sp>
        <p:nvSpPr>
          <p:cNvPr id="12" name="CPT Mark Short 2">
            <a:extLst>
              <a:ext uri="{FF2B5EF4-FFF2-40B4-BE49-F238E27FC236}">
                <a16:creationId xmlns:a16="http://schemas.microsoft.com/office/drawing/2014/main" id="{C6A1D706-4633-4AC8-B19D-03DA959A81E6}"/>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1926232"/>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Image - Blue">
    <p:bg>
      <p:bgPr>
        <a:solidFill>
          <a:schemeClr val="accent1"/>
        </a:solidFill>
        <a:effectLst/>
      </p:bgPr>
    </p:bg>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1780AB3C-BE12-40DD-B4A8-B79E5A2E710E}"/>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6" name="Slide Number Placeholder 1">
            <a:extLst>
              <a:ext uri="{FF2B5EF4-FFF2-40B4-BE49-F238E27FC236}">
                <a16:creationId xmlns:a16="http://schemas.microsoft.com/office/drawing/2014/main" id="{4C121E11-883A-42FD-ACD0-010384BA4E39}"/>
              </a:ext>
            </a:extLst>
          </p:cNvPr>
          <p:cNvSpPr>
            <a:spLocks noGrp="1"/>
          </p:cNvSpPr>
          <p:nvPr>
            <p:ph type="sldNum" sz="quarter" idx="16"/>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7" name="Picture Placeholder 1">
            <a:extLst>
              <a:ext uri="{FF2B5EF4-FFF2-40B4-BE49-F238E27FC236}">
                <a16:creationId xmlns:a16="http://schemas.microsoft.com/office/drawing/2014/main" id="{A55FC16E-3CE2-4BDB-8B57-455FEE026A02}"/>
              </a:ext>
            </a:extLst>
          </p:cNvPr>
          <p:cNvSpPr>
            <a:spLocks noGrp="1"/>
          </p:cNvSpPr>
          <p:nvPr>
            <p:ph type="pic" sz="quarter" idx="20" hasCustomPrompt="1"/>
          </p:nvPr>
        </p:nvSpPr>
        <p:spPr>
          <a:xfrm>
            <a:off x="8289963" y="1590437"/>
            <a:ext cx="3348000" cy="4424601"/>
          </a:xfrm>
          <a:solidFill>
            <a:schemeClr val="bg1">
              <a:lumMod val="85000"/>
            </a:schemeClr>
          </a:solidFill>
        </p:spPr>
        <p:txBody>
          <a:bodyPr/>
          <a:lstStyle>
            <a:lvl1pPr>
              <a:defRPr sz="1600">
                <a:solidFill>
                  <a:schemeClr val="tx1"/>
                </a:solidFill>
              </a:defRPr>
            </a:lvl1pPr>
          </a:lstStyle>
          <a:p>
            <a:r>
              <a:rPr lang="en-GB" dirty="0"/>
              <a:t>Click on the icon to insert picture or select the placeholder and insert an image from the Canto add-in</a:t>
            </a:r>
          </a:p>
        </p:txBody>
      </p:sp>
      <p:sp>
        <p:nvSpPr>
          <p:cNvPr id="14" name="Content Placeholder 2">
            <a:extLst>
              <a:ext uri="{FF2B5EF4-FFF2-40B4-BE49-F238E27FC236}">
                <a16:creationId xmlns:a16="http://schemas.microsoft.com/office/drawing/2014/main" id="{9B672B3C-76FC-41F4-BEBF-F0FCAAEE2929}"/>
              </a:ext>
            </a:extLst>
          </p:cNvPr>
          <p:cNvSpPr>
            <a:spLocks noGrp="1"/>
          </p:cNvSpPr>
          <p:nvPr>
            <p:ph sz="quarter" idx="5"/>
          </p:nvPr>
        </p:nvSpPr>
        <p:spPr>
          <a:xfrm>
            <a:off x="4564200" y="1591199"/>
            <a:ext cx="3348000" cy="4423839"/>
          </a:xfrm>
          <a:noFill/>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4" name="Content Placeholder 1">
            <a:extLst>
              <a:ext uri="{FF2B5EF4-FFF2-40B4-BE49-F238E27FC236}">
                <a16:creationId xmlns:a16="http://schemas.microsoft.com/office/drawing/2014/main" id="{90C9A66A-3256-4782-9D3B-D5F45373044D}"/>
              </a:ext>
            </a:extLst>
          </p:cNvPr>
          <p:cNvSpPr>
            <a:spLocks noGrp="1"/>
          </p:cNvSpPr>
          <p:nvPr>
            <p:ph sz="quarter" idx="4"/>
          </p:nvPr>
        </p:nvSpPr>
        <p:spPr>
          <a:xfrm>
            <a:off x="838200" y="1591199"/>
            <a:ext cx="3348000" cy="4423839"/>
          </a:xfrm>
          <a:noFill/>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1" name="Title">
            <a:extLst>
              <a:ext uri="{FF2B5EF4-FFF2-40B4-BE49-F238E27FC236}">
                <a16:creationId xmlns:a16="http://schemas.microsoft.com/office/drawing/2014/main" id="{9B097E78-DF87-458E-B681-C255CA2D9E38}"/>
              </a:ext>
            </a:extLst>
          </p:cNvPr>
          <p:cNvSpPr>
            <a:spLocks noGrp="1"/>
          </p:cNvSpPr>
          <p:nvPr>
            <p:ph type="title"/>
          </p:nvPr>
        </p:nvSpPr>
        <p:spPr>
          <a:xfrm>
            <a:off x="806451" y="529200"/>
            <a:ext cx="10831750" cy="964986"/>
          </a:xfrm>
          <a:noFill/>
        </p:spPr>
        <p:txBody>
          <a:bodyPr anchor="t"/>
          <a:lstStyle>
            <a:lvl1pPr>
              <a:defRPr>
                <a:solidFill>
                  <a:schemeClr val="bg1"/>
                </a:solidFill>
              </a:defRPr>
            </a:lvl1pPr>
          </a:lstStyle>
          <a:p>
            <a:r>
              <a:rPr lang="nl-NL"/>
              <a:t>Klik om stijl te bewerken</a:t>
            </a:r>
            <a:endParaRPr lang="en-GB" dirty="0"/>
          </a:p>
        </p:txBody>
      </p:sp>
      <p:pic>
        <p:nvPicPr>
          <p:cNvPr id="12" name="Logo">
            <a:extLst>
              <a:ext uri="{FF2B5EF4-FFF2-40B4-BE49-F238E27FC236}">
                <a16:creationId xmlns:a16="http://schemas.microsoft.com/office/drawing/2014/main" id="{A2596CA3-7A87-4093-81AE-8135BD7DA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3" name="CPT Mark Short 2">
            <a:extLst>
              <a:ext uri="{FF2B5EF4-FFF2-40B4-BE49-F238E27FC236}">
                <a16:creationId xmlns:a16="http://schemas.microsoft.com/office/drawing/2014/main" id="{29E2ED85-44EF-4B61-BD33-F43E5E403833}"/>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384323"/>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Left Image - White">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BBDFDFF4-D3AF-4F66-A7B4-076A7737A143}"/>
              </a:ext>
            </a:extLst>
          </p:cNvPr>
          <p:cNvSpPr>
            <a:spLocks noGrp="1"/>
          </p:cNvSpPr>
          <p:nvPr>
            <p:ph type="ftr" sz="quarter" idx="17"/>
          </p:nvPr>
        </p:nvSpPr>
        <p:spPr/>
        <p:txBody>
          <a:bodyPr/>
          <a:lstStyle/>
          <a:p>
            <a:endParaRPr lang="en-GB" dirty="0"/>
          </a:p>
        </p:txBody>
      </p:sp>
      <p:sp>
        <p:nvSpPr>
          <p:cNvPr id="5" name="Slide Number Placeholder 1">
            <a:extLst>
              <a:ext uri="{FF2B5EF4-FFF2-40B4-BE49-F238E27FC236}">
                <a16:creationId xmlns:a16="http://schemas.microsoft.com/office/drawing/2014/main" id="{161C921D-9FBF-4873-8C45-A0EAAD706BF1}"/>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8" name="Picture Placeholder 1">
            <a:extLst>
              <a:ext uri="{FF2B5EF4-FFF2-40B4-BE49-F238E27FC236}">
                <a16:creationId xmlns:a16="http://schemas.microsoft.com/office/drawing/2014/main" id="{6F33D5C2-6B8A-4BB7-9826-D7484CCFE046}"/>
              </a:ext>
            </a:extLst>
          </p:cNvPr>
          <p:cNvSpPr>
            <a:spLocks noGrp="1"/>
          </p:cNvSpPr>
          <p:nvPr>
            <p:ph type="pic" sz="quarter" idx="20" hasCustomPrompt="1"/>
          </p:nvPr>
        </p:nvSpPr>
        <p:spPr>
          <a:xfrm>
            <a:off x="838200" y="1591199"/>
            <a:ext cx="3348000" cy="4424494"/>
          </a:xfrm>
          <a:solidFill>
            <a:schemeClr val="bg1">
              <a:lumMod val="85000"/>
            </a:schemeClr>
          </a:solidFill>
        </p:spPr>
        <p:txBody>
          <a:bodyPr/>
          <a:lstStyle>
            <a:lvl1pPr>
              <a:defRPr sz="1600"/>
            </a:lvl1pPr>
          </a:lstStyle>
          <a:p>
            <a:r>
              <a:rPr lang="en-GB" dirty="0"/>
              <a:t>Click on the icon to insert picture or select the placeholder and insert an image from the Canto add-in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564199" y="1591307"/>
            <a:ext cx="7074001" cy="4423732"/>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3" name="Title">
            <a:extLst>
              <a:ext uri="{FF2B5EF4-FFF2-40B4-BE49-F238E27FC236}">
                <a16:creationId xmlns:a16="http://schemas.microsoft.com/office/drawing/2014/main" id="{44303051-A8FF-46A3-BEB6-2C3156482A57}"/>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10" name="CPT Mark Short 2">
            <a:extLst>
              <a:ext uri="{FF2B5EF4-FFF2-40B4-BE49-F238E27FC236}">
                <a16:creationId xmlns:a16="http://schemas.microsoft.com/office/drawing/2014/main" id="{7EEF2846-DDC7-4FD5-8E13-CB2EE2C9A213}"/>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9101639"/>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 Turquoise">
    <p:bg>
      <p:bgPr>
        <a:solidFill>
          <a:schemeClr val="accent3"/>
        </a:solidFill>
        <a:effectLst/>
      </p:bgPr>
    </p:bg>
    <p:spTree>
      <p:nvGrpSpPr>
        <p:cNvPr id="1" name=""/>
        <p:cNvGrpSpPr/>
        <p:nvPr/>
      </p:nvGrpSpPr>
      <p:grpSpPr>
        <a:xfrm>
          <a:off x="0" y="0"/>
          <a:ext cx="0" cy="0"/>
          <a:chOff x="0" y="0"/>
          <a:chExt cx="0" cy="0"/>
        </a:xfrm>
      </p:grpSpPr>
      <p:pic>
        <p:nvPicPr>
          <p:cNvPr id="21" name="Data Design">
            <a:extLst>
              <a:ext uri="{FF2B5EF4-FFF2-40B4-BE49-F238E27FC236}">
                <a16:creationId xmlns:a16="http://schemas.microsoft.com/office/drawing/2014/main" id="{07A8DD11-A103-40E6-8262-1121203C4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a:extLst>
              <a:ext uri="{FF2B5EF4-FFF2-40B4-BE49-F238E27FC236}">
                <a16:creationId xmlns:a16="http://schemas.microsoft.com/office/drawing/2014/main" id="{94DBA2E6-22A7-4651-9E57-13FAFDF79D59}"/>
              </a:ext>
            </a:extLst>
          </p:cNvPr>
          <p:cNvSpPr>
            <a:spLocks noGrp="1"/>
          </p:cNvSpPr>
          <p:nvPr>
            <p:ph type="body" sz="quarter" idx="1" hasCustomPrompt="1"/>
          </p:nvPr>
        </p:nvSpPr>
        <p:spPr>
          <a:xfrm>
            <a:off x="838200" y="2832501"/>
            <a:ext cx="7347613" cy="648512"/>
          </a:xfrm>
          <a:prstGeom prst="rect">
            <a:avLst/>
          </a:prstGeom>
        </p:spPr>
        <p:txBody>
          <a:bodyPr wrap="square" lIns="72000" tIns="46800" rIns="72000" bIns="46800" anchor="t">
            <a:spAutoFit/>
          </a:bodyPr>
          <a:lstStyle>
            <a:lvl1pPr algn="l" defTabSz="914400" rtl="0" eaLnBrk="1" latinLnBrk="0" hangingPunct="1">
              <a:lnSpc>
                <a:spcPct val="90000"/>
              </a:lnSpc>
              <a:spcBef>
                <a:spcPct val="0"/>
              </a:spcBef>
              <a:buNone/>
              <a:defRPr lang="en-US" sz="4000" b="1"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dirty="0"/>
              <a:t>Click to insert the quote text</a:t>
            </a:r>
          </a:p>
        </p:txBody>
      </p:sp>
      <p:sp>
        <p:nvSpPr>
          <p:cNvPr id="3" name="Subtitle">
            <a:extLst>
              <a:ext uri="{FF2B5EF4-FFF2-40B4-BE49-F238E27FC236}">
                <a16:creationId xmlns:a16="http://schemas.microsoft.com/office/drawing/2014/main" id="{C6D30A8C-B1D5-40FF-9B6F-23D0DE4EAE84}"/>
              </a:ext>
            </a:extLst>
          </p:cNvPr>
          <p:cNvSpPr>
            <a:spLocks noGrp="1"/>
          </p:cNvSpPr>
          <p:nvPr>
            <p:ph type="body" sz="quarter" idx="2" hasCustomPrompt="1"/>
          </p:nvPr>
        </p:nvSpPr>
        <p:spPr>
          <a:xfrm>
            <a:off x="838200" y="4973643"/>
            <a:ext cx="7347613" cy="430213"/>
          </a:xfrm>
          <a:prstGeom prst="rect">
            <a:avLst/>
          </a:prstGeom>
        </p:spPr>
        <p:txBody>
          <a:bodyPr lIns="72000"/>
          <a:lstStyle>
            <a:lvl1pPr>
              <a:defRPr>
                <a:solidFill>
                  <a:schemeClr val="accent1"/>
                </a:solidFill>
                <a:latin typeface="Segoe UI Light" panose="020B0502040204020203" pitchFamily="34" charset="0"/>
                <a:cs typeface="Segoe UI Light" panose="020B0502040204020203" pitchFamily="34" charset="0"/>
              </a:defRPr>
            </a:lvl1pPr>
          </a:lstStyle>
          <a:p>
            <a:pPr lvl="0"/>
            <a:r>
              <a:rPr lang="en-GB" dirty="0"/>
              <a:t>Move up and down as needed</a:t>
            </a:r>
          </a:p>
        </p:txBody>
      </p:sp>
      <p:sp>
        <p:nvSpPr>
          <p:cNvPr id="5" name="Footer Placeholder 1">
            <a:extLst>
              <a:ext uri="{FF2B5EF4-FFF2-40B4-BE49-F238E27FC236}">
                <a16:creationId xmlns:a16="http://schemas.microsoft.com/office/drawing/2014/main" id="{E5EFB205-3B00-497A-9AB3-E882898E475E}"/>
              </a:ext>
            </a:extLst>
          </p:cNvPr>
          <p:cNvSpPr>
            <a:spLocks noGrp="1"/>
          </p:cNvSpPr>
          <p:nvPr>
            <p:ph type="ftr" sz="quarter" idx="17"/>
          </p:nvPr>
        </p:nvSpPr>
        <p:spPr>
          <a:noFill/>
        </p:spPr>
        <p:txBody>
          <a:bodyPr/>
          <a:lstStyle>
            <a:lvl1pPr>
              <a:defRPr>
                <a:solidFill>
                  <a:schemeClr val="accent1"/>
                </a:solidFill>
              </a:defRPr>
            </a:lvl1pPr>
          </a:lstStyle>
          <a:p>
            <a:endParaRPr lang="en-GB" dirty="0"/>
          </a:p>
        </p:txBody>
      </p:sp>
      <p:sp>
        <p:nvSpPr>
          <p:cNvPr id="6" name="Slide Number Placeholder 1">
            <a:extLst>
              <a:ext uri="{FF2B5EF4-FFF2-40B4-BE49-F238E27FC236}">
                <a16:creationId xmlns:a16="http://schemas.microsoft.com/office/drawing/2014/main" id="{8AC83F66-8E2E-48B4-AB05-E55F37843B6D}"/>
              </a:ext>
            </a:extLst>
          </p:cNvPr>
          <p:cNvSpPr>
            <a:spLocks noGrp="1"/>
          </p:cNvSpPr>
          <p:nvPr>
            <p:ph type="sldNum" sz="quarter" idx="16"/>
          </p:nvPr>
        </p:nvSpPr>
        <p:spPr/>
        <p:txBody>
          <a:bodyPr/>
          <a:lstStyle>
            <a:lvl1pPr>
              <a:defRPr>
                <a:solidFill>
                  <a:schemeClr val="accent1"/>
                </a:solidFill>
              </a:defRPr>
            </a:lvl1pPr>
          </a:lstStyle>
          <a:p>
            <a:fld id="{EBE266AF-210D-4B9E-92F6-EF999B290F31}" type="slidenum">
              <a:rPr lang="en-AU" smtClean="0"/>
              <a:pPr/>
              <a:t>‹nr.›</a:t>
            </a:fld>
            <a:endParaRPr lang="en-AU" dirty="0"/>
          </a:p>
        </p:txBody>
      </p:sp>
      <p:sp>
        <p:nvSpPr>
          <p:cNvPr id="11" name="Speech Placeholder">
            <a:extLst>
              <a:ext uri="{FF2B5EF4-FFF2-40B4-BE49-F238E27FC236}">
                <a16:creationId xmlns:a16="http://schemas.microsoft.com/office/drawing/2014/main" id="{A0F6DD71-16C9-4A4C-AF9E-2AEA80524B1A}"/>
              </a:ext>
            </a:extLst>
          </p:cNvPr>
          <p:cNvSpPr>
            <a:spLocks noGrp="1"/>
          </p:cNvSpPr>
          <p:nvPr>
            <p:ph type="body" sz="quarter" idx="32" hasCustomPrompt="1"/>
          </p:nvPr>
        </p:nvSpPr>
        <p:spPr>
          <a:xfrm>
            <a:off x="910800" y="2030163"/>
            <a:ext cx="756000" cy="597600"/>
          </a:xfrm>
          <a:custGeom>
            <a:avLst/>
            <a:gdLst>
              <a:gd name="connsiteX0" fmla="*/ 441134 w 755842"/>
              <a:gd name="connsiteY0" fmla="*/ 598021 h 598021"/>
              <a:gd name="connsiteX1" fmla="*/ 755843 w 755842"/>
              <a:gd name="connsiteY1" fmla="*/ 598021 h 598021"/>
              <a:gd name="connsiteX2" fmla="*/ 755843 w 755842"/>
              <a:gd name="connsiteY2" fmla="*/ 318227 h 598021"/>
              <a:gd name="connsiteX3" fmla="*/ 578384 w 755842"/>
              <a:gd name="connsiteY3" fmla="*/ 318227 h 598021"/>
              <a:gd name="connsiteX4" fmla="*/ 595782 w 755842"/>
              <a:gd name="connsiteY4" fmla="*/ 229831 h 598021"/>
              <a:gd name="connsiteX5" fmla="*/ 751590 w 755842"/>
              <a:gd name="connsiteY5" fmla="*/ 110688 h 598021"/>
              <a:gd name="connsiteX6" fmla="*/ 751590 w 755842"/>
              <a:gd name="connsiteY6" fmla="*/ 0 h 598021"/>
              <a:gd name="connsiteX7" fmla="*/ 521551 w 755842"/>
              <a:gd name="connsiteY7" fmla="*/ 119527 h 598021"/>
              <a:gd name="connsiteX8" fmla="*/ 441134 w 755842"/>
              <a:gd name="connsiteY8" fmla="*/ 373187 h 598021"/>
              <a:gd name="connsiteX9" fmla="*/ 441134 w 755842"/>
              <a:gd name="connsiteY9" fmla="*/ 598021 h 598021"/>
              <a:gd name="connsiteX10" fmla="*/ 387 w 755842"/>
              <a:gd name="connsiteY10" fmla="*/ 598021 h 598021"/>
              <a:gd name="connsiteX11" fmla="*/ 315096 w 755842"/>
              <a:gd name="connsiteY11" fmla="*/ 598021 h 598021"/>
              <a:gd name="connsiteX12" fmla="*/ 315096 w 755842"/>
              <a:gd name="connsiteY12" fmla="*/ 318227 h 598021"/>
              <a:gd name="connsiteX13" fmla="*/ 137250 w 755842"/>
              <a:gd name="connsiteY13" fmla="*/ 318227 h 598021"/>
              <a:gd name="connsiteX14" fmla="*/ 154648 w 755842"/>
              <a:gd name="connsiteY14" fmla="*/ 229831 h 598021"/>
              <a:gd name="connsiteX15" fmla="*/ 310456 w 755842"/>
              <a:gd name="connsiteY15" fmla="*/ 110688 h 598021"/>
              <a:gd name="connsiteX16" fmla="*/ 310456 w 755842"/>
              <a:gd name="connsiteY16" fmla="*/ 0 h 598021"/>
              <a:gd name="connsiteX17" fmla="*/ 80417 w 755842"/>
              <a:gd name="connsiteY17" fmla="*/ 119527 h 598021"/>
              <a:gd name="connsiteX18" fmla="*/ 0 w 755842"/>
              <a:gd name="connsiteY18" fmla="*/ 373187 h 598021"/>
              <a:gd name="connsiteX19" fmla="*/ 0 w 755842"/>
              <a:gd name="connsiteY19" fmla="*/ 598021 h 59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5842" h="598021">
                <a:moveTo>
                  <a:pt x="441134" y="598021"/>
                </a:moveTo>
                <a:lnTo>
                  <a:pt x="755843" y="598021"/>
                </a:lnTo>
                <a:lnTo>
                  <a:pt x="755843" y="318227"/>
                </a:lnTo>
                <a:lnTo>
                  <a:pt x="578384" y="318227"/>
                </a:lnTo>
                <a:cubicBezTo>
                  <a:pt x="575678" y="290555"/>
                  <a:pt x="581477" y="261346"/>
                  <a:pt x="595782" y="229831"/>
                </a:cubicBezTo>
                <a:cubicBezTo>
                  <a:pt x="621685" y="171797"/>
                  <a:pt x="673493" y="131826"/>
                  <a:pt x="751590" y="110688"/>
                </a:cubicBezTo>
                <a:lnTo>
                  <a:pt x="751590" y="0"/>
                </a:lnTo>
                <a:cubicBezTo>
                  <a:pt x="651842" y="19217"/>
                  <a:pt x="575291" y="59187"/>
                  <a:pt x="521551" y="119527"/>
                </a:cubicBezTo>
                <a:cubicBezTo>
                  <a:pt x="467811" y="180252"/>
                  <a:pt x="441134" y="264805"/>
                  <a:pt x="441134" y="373187"/>
                </a:cubicBezTo>
                <a:lnTo>
                  <a:pt x="441134" y="598021"/>
                </a:lnTo>
                <a:close/>
                <a:moveTo>
                  <a:pt x="387" y="598021"/>
                </a:moveTo>
                <a:lnTo>
                  <a:pt x="315096" y="598021"/>
                </a:lnTo>
                <a:lnTo>
                  <a:pt x="315096" y="318227"/>
                </a:lnTo>
                <a:lnTo>
                  <a:pt x="137250" y="318227"/>
                </a:lnTo>
                <a:cubicBezTo>
                  <a:pt x="134544" y="290555"/>
                  <a:pt x="140343" y="261346"/>
                  <a:pt x="154648" y="229831"/>
                </a:cubicBezTo>
                <a:cubicBezTo>
                  <a:pt x="180552" y="171797"/>
                  <a:pt x="232359" y="131826"/>
                  <a:pt x="310456" y="110688"/>
                </a:cubicBezTo>
                <a:lnTo>
                  <a:pt x="310456" y="0"/>
                </a:lnTo>
                <a:cubicBezTo>
                  <a:pt x="210708" y="19217"/>
                  <a:pt x="134157" y="59187"/>
                  <a:pt x="80417" y="119527"/>
                </a:cubicBezTo>
                <a:cubicBezTo>
                  <a:pt x="26677" y="180252"/>
                  <a:pt x="0" y="264805"/>
                  <a:pt x="0" y="373187"/>
                </a:cubicBezTo>
                <a:lnTo>
                  <a:pt x="0" y="598021"/>
                </a:lnTo>
                <a:close/>
              </a:path>
            </a:pathLst>
          </a:custGeom>
          <a:solidFill>
            <a:schemeClr val="accent1"/>
          </a:solidFill>
        </p:spPr>
        <p:txBody>
          <a:bodyPr>
            <a:normAutofit/>
          </a:bodyPr>
          <a:lstStyle>
            <a:lvl1pPr>
              <a:defRPr sz="100"/>
            </a:lvl1pPr>
          </a:lstStyle>
          <a:p>
            <a:pPr lvl="0"/>
            <a:r>
              <a:rPr lang="en-US" dirty="0"/>
              <a:t> </a:t>
            </a:r>
            <a:endParaRPr lang="en-GB" dirty="0"/>
          </a:p>
        </p:txBody>
      </p:sp>
      <p:sp>
        <p:nvSpPr>
          <p:cNvPr id="12" name="CPT Mark Long 2">
            <a:extLst>
              <a:ext uri="{FF2B5EF4-FFF2-40B4-BE49-F238E27FC236}">
                <a16:creationId xmlns:a16="http://schemas.microsoft.com/office/drawing/2014/main" id="{6F90759E-8CAC-48E4-BE36-07DF265F0BDE}"/>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Logo">
            <a:extLst>
              <a:ext uri="{FF2B5EF4-FFF2-40B4-BE49-F238E27FC236}">
                <a16:creationId xmlns:a16="http://schemas.microsoft.com/office/drawing/2014/main" id="{698319F5-55BC-48B8-83D9-159F080ED3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Tree>
    <p:extLst>
      <p:ext uri="{BB962C8B-B14F-4D97-AF65-F5344CB8AC3E}">
        <p14:creationId xmlns:p14="http://schemas.microsoft.com/office/powerpoint/2010/main" val="3423520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Left Image - Blue">
    <p:bg>
      <p:bgPr>
        <a:solidFill>
          <a:schemeClr val="accent1"/>
        </a:solidFill>
        <a:effectLst/>
      </p:bgPr>
    </p:bg>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BBDFDFF4-D3AF-4F66-A7B4-076A7737A143}"/>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5" name="Slide Number Placeholder 1">
            <a:extLst>
              <a:ext uri="{FF2B5EF4-FFF2-40B4-BE49-F238E27FC236}">
                <a16:creationId xmlns:a16="http://schemas.microsoft.com/office/drawing/2014/main" id="{161C921D-9FBF-4873-8C45-A0EAAD706BF1}"/>
              </a:ext>
            </a:extLst>
          </p:cNvPr>
          <p:cNvSpPr>
            <a:spLocks noGrp="1"/>
          </p:cNvSpPr>
          <p:nvPr>
            <p:ph type="sldNum" sz="quarter" idx="16"/>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8" name="Picture Placeholder 1">
            <a:extLst>
              <a:ext uri="{FF2B5EF4-FFF2-40B4-BE49-F238E27FC236}">
                <a16:creationId xmlns:a16="http://schemas.microsoft.com/office/drawing/2014/main" id="{6F33D5C2-6B8A-4BB7-9826-D7484CCFE046}"/>
              </a:ext>
            </a:extLst>
          </p:cNvPr>
          <p:cNvSpPr>
            <a:spLocks noGrp="1"/>
          </p:cNvSpPr>
          <p:nvPr>
            <p:ph type="pic" sz="quarter" idx="20" hasCustomPrompt="1"/>
          </p:nvPr>
        </p:nvSpPr>
        <p:spPr>
          <a:xfrm>
            <a:off x="838200" y="1591199"/>
            <a:ext cx="3348000" cy="4424494"/>
          </a:xfrm>
          <a:solidFill>
            <a:schemeClr val="bg1">
              <a:lumMod val="85000"/>
            </a:schemeClr>
          </a:solidFill>
        </p:spPr>
        <p:txBody>
          <a:bodyPr/>
          <a:lstStyle>
            <a:lvl1pPr>
              <a:defRPr sz="1600">
                <a:solidFill>
                  <a:schemeClr val="tx1"/>
                </a:solidFill>
              </a:defRPr>
            </a:lvl1pPr>
          </a:lstStyle>
          <a:p>
            <a:r>
              <a:rPr lang="en-GB" dirty="0"/>
              <a:t>Click on the icon to insert picture or select the placeholder and insert an image from the Canto add-in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4564199" y="1591307"/>
            <a:ext cx="7074001" cy="4423732"/>
          </a:xfrm>
          <a:noFill/>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3" name="Title">
            <a:extLst>
              <a:ext uri="{FF2B5EF4-FFF2-40B4-BE49-F238E27FC236}">
                <a16:creationId xmlns:a16="http://schemas.microsoft.com/office/drawing/2014/main" id="{44303051-A8FF-46A3-BEB6-2C3156482A57}"/>
              </a:ext>
            </a:extLst>
          </p:cNvPr>
          <p:cNvSpPr>
            <a:spLocks noGrp="1"/>
          </p:cNvSpPr>
          <p:nvPr>
            <p:ph type="title"/>
          </p:nvPr>
        </p:nvSpPr>
        <p:spPr>
          <a:xfrm>
            <a:off x="806451" y="529200"/>
            <a:ext cx="10831750" cy="964986"/>
          </a:xfrm>
          <a:noFill/>
        </p:spPr>
        <p:txBody>
          <a:bodyPr anchor="t"/>
          <a:lstStyle>
            <a:lvl1pPr>
              <a:defRPr>
                <a:solidFill>
                  <a:schemeClr val="bg1"/>
                </a:solidFill>
              </a:defRPr>
            </a:lvl1pPr>
          </a:lstStyle>
          <a:p>
            <a:r>
              <a:rPr lang="nl-NL"/>
              <a:t>Klik om stijl te bewerken</a:t>
            </a:r>
            <a:endParaRPr lang="en-GB" dirty="0"/>
          </a:p>
        </p:txBody>
      </p:sp>
      <p:pic>
        <p:nvPicPr>
          <p:cNvPr id="10" name="Logo">
            <a:extLst>
              <a:ext uri="{FF2B5EF4-FFF2-40B4-BE49-F238E27FC236}">
                <a16:creationId xmlns:a16="http://schemas.microsoft.com/office/drawing/2014/main" id="{D2B2FB01-6403-46F3-AE3A-D8729171B3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2" name="CPT Mark Short 2">
            <a:extLst>
              <a:ext uri="{FF2B5EF4-FFF2-40B4-BE49-F238E27FC236}">
                <a16:creationId xmlns:a16="http://schemas.microsoft.com/office/drawing/2014/main" id="{AAE1F828-95E8-4823-A72E-B45CCDD23E47}"/>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854722"/>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Right Image - White">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8E6D01E2-AE0C-4123-A83F-C9856EDB059A}"/>
              </a:ext>
            </a:extLst>
          </p:cNvPr>
          <p:cNvSpPr>
            <a:spLocks noGrp="1"/>
          </p:cNvSpPr>
          <p:nvPr>
            <p:ph type="ftr" sz="quarter" idx="17"/>
          </p:nvPr>
        </p:nvSpPr>
        <p:spPr/>
        <p:txBody>
          <a:bodyPr/>
          <a:lstStyle/>
          <a:p>
            <a:endParaRPr lang="en-GB" dirty="0"/>
          </a:p>
        </p:txBody>
      </p:sp>
      <p:sp>
        <p:nvSpPr>
          <p:cNvPr id="5" name="Slide Number Placeholder 1">
            <a:extLst>
              <a:ext uri="{FF2B5EF4-FFF2-40B4-BE49-F238E27FC236}">
                <a16:creationId xmlns:a16="http://schemas.microsoft.com/office/drawing/2014/main" id="{D0659855-E294-4089-BF98-CDD3EEA504D7}"/>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8" name="Picture Placeholder 1">
            <a:extLst>
              <a:ext uri="{FF2B5EF4-FFF2-40B4-BE49-F238E27FC236}">
                <a16:creationId xmlns:a16="http://schemas.microsoft.com/office/drawing/2014/main" id="{37B17A16-2A0D-4CAE-AFDD-978A4376CBAE}"/>
              </a:ext>
            </a:extLst>
          </p:cNvPr>
          <p:cNvSpPr>
            <a:spLocks noGrp="1"/>
          </p:cNvSpPr>
          <p:nvPr>
            <p:ph type="pic" sz="quarter" idx="20" hasCustomPrompt="1"/>
          </p:nvPr>
        </p:nvSpPr>
        <p:spPr>
          <a:xfrm>
            <a:off x="8289963" y="1590437"/>
            <a:ext cx="3348000" cy="4424601"/>
          </a:xfrm>
          <a:solidFill>
            <a:schemeClr val="bg1">
              <a:lumMod val="85000"/>
            </a:schemeClr>
          </a:solidFill>
        </p:spPr>
        <p:txBody>
          <a:bodyPr/>
          <a:lstStyle>
            <a:lvl1pPr>
              <a:defRPr sz="1600"/>
            </a:lvl1pPr>
          </a:lstStyle>
          <a:p>
            <a:r>
              <a:rPr lang="en-GB" dirty="0"/>
              <a:t>Click on the icon to insert picture or select the placeholder and insert an image from the Canto add-in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838201" y="1591199"/>
            <a:ext cx="7074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6" name="Title">
            <a:extLst>
              <a:ext uri="{FF2B5EF4-FFF2-40B4-BE49-F238E27FC236}">
                <a16:creationId xmlns:a16="http://schemas.microsoft.com/office/drawing/2014/main" id="{E2D9ABB4-36E6-4172-A123-2D7089FD28CC}"/>
              </a:ext>
            </a:extLst>
          </p:cNvPr>
          <p:cNvSpPr>
            <a:spLocks noGrp="1"/>
          </p:cNvSpPr>
          <p:nvPr>
            <p:ph type="title"/>
          </p:nvPr>
        </p:nvSpPr>
        <p:spPr>
          <a:xfrm>
            <a:off x="806451" y="529200"/>
            <a:ext cx="10831750" cy="964986"/>
          </a:xfrm>
        </p:spPr>
        <p:txBody>
          <a:bodyPr anchor="t"/>
          <a:lstStyle/>
          <a:p>
            <a:r>
              <a:rPr lang="nl-NL"/>
              <a:t>Klik om stijl te bewerken</a:t>
            </a:r>
            <a:endParaRPr lang="en-GB"/>
          </a:p>
        </p:txBody>
      </p:sp>
      <p:sp>
        <p:nvSpPr>
          <p:cNvPr id="10" name="CPT Mark Short 2">
            <a:extLst>
              <a:ext uri="{FF2B5EF4-FFF2-40B4-BE49-F238E27FC236}">
                <a16:creationId xmlns:a16="http://schemas.microsoft.com/office/drawing/2014/main" id="{979B0606-95F1-43E3-9F79-D86738125BB7}"/>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0283682"/>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Right Image - Blue">
    <p:bg>
      <p:bgPr>
        <a:solidFill>
          <a:schemeClr val="accent1"/>
        </a:solidFill>
        <a:effectLst/>
      </p:bgPr>
    </p:bg>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8E6D01E2-AE0C-4123-A83F-C9856EDB059A}"/>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5" name="Slide Number Placeholder 1">
            <a:extLst>
              <a:ext uri="{FF2B5EF4-FFF2-40B4-BE49-F238E27FC236}">
                <a16:creationId xmlns:a16="http://schemas.microsoft.com/office/drawing/2014/main" id="{D0659855-E294-4089-BF98-CDD3EEA504D7}"/>
              </a:ext>
            </a:extLst>
          </p:cNvPr>
          <p:cNvSpPr>
            <a:spLocks noGrp="1"/>
          </p:cNvSpPr>
          <p:nvPr>
            <p:ph type="sldNum" sz="quarter" idx="16"/>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8" name="Picture Placeholder 1">
            <a:extLst>
              <a:ext uri="{FF2B5EF4-FFF2-40B4-BE49-F238E27FC236}">
                <a16:creationId xmlns:a16="http://schemas.microsoft.com/office/drawing/2014/main" id="{37B17A16-2A0D-4CAE-AFDD-978A4376CBAE}"/>
              </a:ext>
            </a:extLst>
          </p:cNvPr>
          <p:cNvSpPr>
            <a:spLocks noGrp="1"/>
          </p:cNvSpPr>
          <p:nvPr>
            <p:ph type="pic" sz="quarter" idx="20" hasCustomPrompt="1"/>
          </p:nvPr>
        </p:nvSpPr>
        <p:spPr>
          <a:xfrm>
            <a:off x="8289963" y="1590437"/>
            <a:ext cx="3348000" cy="4424601"/>
          </a:xfrm>
          <a:solidFill>
            <a:schemeClr val="bg1">
              <a:lumMod val="85000"/>
            </a:schemeClr>
          </a:solidFill>
        </p:spPr>
        <p:txBody>
          <a:bodyPr/>
          <a:lstStyle>
            <a:lvl1pPr>
              <a:defRPr sz="1600">
                <a:solidFill>
                  <a:schemeClr val="tx1"/>
                </a:solidFill>
              </a:defRPr>
            </a:lvl1pPr>
          </a:lstStyle>
          <a:p>
            <a:r>
              <a:rPr lang="en-GB" dirty="0"/>
              <a:t>Click on the icon to insert picture or select the placeholder and insert an image from the Canto add-in</a:t>
            </a:r>
          </a:p>
        </p:txBody>
      </p:sp>
      <p:sp>
        <p:nvSpPr>
          <p:cNvPr id="11" name="Content Placeholder 1">
            <a:extLst>
              <a:ext uri="{FF2B5EF4-FFF2-40B4-BE49-F238E27FC236}">
                <a16:creationId xmlns:a16="http://schemas.microsoft.com/office/drawing/2014/main" id="{077C79A4-6A99-404B-B6F6-DFDEB3A4B91D}"/>
              </a:ext>
            </a:extLst>
          </p:cNvPr>
          <p:cNvSpPr>
            <a:spLocks noGrp="1"/>
          </p:cNvSpPr>
          <p:nvPr>
            <p:ph sz="quarter" idx="4"/>
          </p:nvPr>
        </p:nvSpPr>
        <p:spPr>
          <a:xfrm>
            <a:off x="838201" y="1591199"/>
            <a:ext cx="7074000" cy="4423839"/>
          </a:xfrm>
          <a:noFill/>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16" name="Title">
            <a:extLst>
              <a:ext uri="{FF2B5EF4-FFF2-40B4-BE49-F238E27FC236}">
                <a16:creationId xmlns:a16="http://schemas.microsoft.com/office/drawing/2014/main" id="{E2D9ABB4-36E6-4172-A123-2D7089FD28CC}"/>
              </a:ext>
            </a:extLst>
          </p:cNvPr>
          <p:cNvSpPr>
            <a:spLocks noGrp="1"/>
          </p:cNvSpPr>
          <p:nvPr>
            <p:ph type="title"/>
          </p:nvPr>
        </p:nvSpPr>
        <p:spPr>
          <a:xfrm>
            <a:off x="806451" y="529200"/>
            <a:ext cx="10831750" cy="964986"/>
          </a:xfrm>
          <a:noFill/>
        </p:spPr>
        <p:txBody>
          <a:bodyPr anchor="t"/>
          <a:lstStyle>
            <a:lvl1pPr>
              <a:defRPr>
                <a:solidFill>
                  <a:schemeClr val="bg1"/>
                </a:solidFill>
              </a:defRPr>
            </a:lvl1pPr>
          </a:lstStyle>
          <a:p>
            <a:r>
              <a:rPr lang="nl-NL"/>
              <a:t>Klik om stijl te bewerken</a:t>
            </a:r>
            <a:endParaRPr lang="en-GB" dirty="0"/>
          </a:p>
        </p:txBody>
      </p:sp>
      <p:pic>
        <p:nvPicPr>
          <p:cNvPr id="10" name="Logo">
            <a:extLst>
              <a:ext uri="{FF2B5EF4-FFF2-40B4-BE49-F238E27FC236}">
                <a16:creationId xmlns:a16="http://schemas.microsoft.com/office/drawing/2014/main" id="{A3B61CDB-01BB-4A34-9922-2F2C68A1A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2" name="CPT Mark Short 2">
            <a:extLst>
              <a:ext uri="{FF2B5EF4-FFF2-40B4-BE49-F238E27FC236}">
                <a16:creationId xmlns:a16="http://schemas.microsoft.com/office/drawing/2014/main" id="{BFD0FA83-8C57-4A76-BB9E-2C9844973D08}"/>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6506504"/>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Image Collage - White">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1125CC98-01BE-478B-BD54-7EEEE86D26BE}"/>
              </a:ext>
            </a:extLst>
          </p:cNvPr>
          <p:cNvSpPr>
            <a:spLocks noGrp="1"/>
          </p:cNvSpPr>
          <p:nvPr>
            <p:ph type="ftr" sz="quarter" idx="17"/>
          </p:nvPr>
        </p:nvSpPr>
        <p:spPr/>
        <p:txBody>
          <a:bodyPr/>
          <a:lstStyle/>
          <a:p>
            <a:endParaRPr lang="en-GB" dirty="0"/>
          </a:p>
        </p:txBody>
      </p:sp>
      <p:sp>
        <p:nvSpPr>
          <p:cNvPr id="6" name="Slide Number Placeholder 1">
            <a:extLst>
              <a:ext uri="{FF2B5EF4-FFF2-40B4-BE49-F238E27FC236}">
                <a16:creationId xmlns:a16="http://schemas.microsoft.com/office/drawing/2014/main" id="{0BC2D4DE-9814-4583-B1F1-975F55C4F78F}"/>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16" name="Picture Placeholder 7">
            <a:extLst>
              <a:ext uri="{FF2B5EF4-FFF2-40B4-BE49-F238E27FC236}">
                <a16:creationId xmlns:a16="http://schemas.microsoft.com/office/drawing/2014/main" id="{20B80BED-8107-4062-B253-1A00522AB7A5}"/>
              </a:ext>
            </a:extLst>
          </p:cNvPr>
          <p:cNvSpPr>
            <a:spLocks noGrp="1"/>
          </p:cNvSpPr>
          <p:nvPr>
            <p:ph type="pic" sz="quarter" idx="26" hasCustomPrompt="1"/>
          </p:nvPr>
        </p:nvSpPr>
        <p:spPr>
          <a:xfrm>
            <a:off x="9556181" y="4441197"/>
            <a:ext cx="2082014" cy="158225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5" name="Picture Placeholder 6">
            <a:extLst>
              <a:ext uri="{FF2B5EF4-FFF2-40B4-BE49-F238E27FC236}">
                <a16:creationId xmlns:a16="http://schemas.microsoft.com/office/drawing/2014/main" id="{ED67B965-6581-4D29-84DF-2C7E50FE7DD9}"/>
              </a:ext>
            </a:extLst>
          </p:cNvPr>
          <p:cNvSpPr>
            <a:spLocks noGrp="1"/>
          </p:cNvSpPr>
          <p:nvPr>
            <p:ph type="pic" sz="quarter" idx="25" hasCustomPrompt="1"/>
          </p:nvPr>
        </p:nvSpPr>
        <p:spPr>
          <a:xfrm>
            <a:off x="7258401" y="4448044"/>
            <a:ext cx="2114625" cy="1566993"/>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3" name="Picture Placeholder 5">
            <a:extLst>
              <a:ext uri="{FF2B5EF4-FFF2-40B4-BE49-F238E27FC236}">
                <a16:creationId xmlns:a16="http://schemas.microsoft.com/office/drawing/2014/main" id="{4CC2A8C7-ABA1-4932-9428-AE249A27682E}"/>
              </a:ext>
            </a:extLst>
          </p:cNvPr>
          <p:cNvSpPr>
            <a:spLocks noGrp="1"/>
          </p:cNvSpPr>
          <p:nvPr>
            <p:ph type="pic" sz="quarter" idx="24" hasCustomPrompt="1"/>
          </p:nvPr>
        </p:nvSpPr>
        <p:spPr>
          <a:xfrm>
            <a:off x="4587793" y="4441196"/>
            <a:ext cx="2487451" cy="1566993"/>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2" name="Picture Placeholder 4">
            <a:extLst>
              <a:ext uri="{FF2B5EF4-FFF2-40B4-BE49-F238E27FC236}">
                <a16:creationId xmlns:a16="http://schemas.microsoft.com/office/drawing/2014/main" id="{6460DC17-6E12-4C69-9975-5322E47F647B}"/>
              </a:ext>
            </a:extLst>
          </p:cNvPr>
          <p:cNvSpPr>
            <a:spLocks noGrp="1"/>
          </p:cNvSpPr>
          <p:nvPr>
            <p:ph type="pic" sz="quarter" idx="23" hasCustomPrompt="1"/>
          </p:nvPr>
        </p:nvSpPr>
        <p:spPr>
          <a:xfrm>
            <a:off x="8649213" y="1591200"/>
            <a:ext cx="2988987" cy="271573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1" name="Picture Placeholder 3">
            <a:extLst>
              <a:ext uri="{FF2B5EF4-FFF2-40B4-BE49-F238E27FC236}">
                <a16:creationId xmlns:a16="http://schemas.microsoft.com/office/drawing/2014/main" id="{CCEB3CAE-4D3A-4752-88A1-D764A8FDE17A}"/>
              </a:ext>
            </a:extLst>
          </p:cNvPr>
          <p:cNvSpPr>
            <a:spLocks noGrp="1"/>
          </p:cNvSpPr>
          <p:nvPr>
            <p:ph type="pic" sz="quarter" idx="22" hasCustomPrompt="1"/>
          </p:nvPr>
        </p:nvSpPr>
        <p:spPr>
          <a:xfrm>
            <a:off x="6627825" y="3001230"/>
            <a:ext cx="1905853" cy="1288800"/>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9" name="Picture Placeholder 2">
            <a:extLst>
              <a:ext uri="{FF2B5EF4-FFF2-40B4-BE49-F238E27FC236}">
                <a16:creationId xmlns:a16="http://schemas.microsoft.com/office/drawing/2014/main" id="{00878268-395F-4B17-9A15-FDE2E2040958}"/>
              </a:ext>
            </a:extLst>
          </p:cNvPr>
          <p:cNvSpPr>
            <a:spLocks noGrp="1"/>
          </p:cNvSpPr>
          <p:nvPr>
            <p:ph type="pic" sz="quarter" idx="21" hasCustomPrompt="1"/>
          </p:nvPr>
        </p:nvSpPr>
        <p:spPr>
          <a:xfrm>
            <a:off x="6627825" y="1591197"/>
            <a:ext cx="1905853" cy="1285200"/>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7" name="Picture Placeholder 1">
            <a:extLst>
              <a:ext uri="{FF2B5EF4-FFF2-40B4-BE49-F238E27FC236}">
                <a16:creationId xmlns:a16="http://schemas.microsoft.com/office/drawing/2014/main" id="{79BA035C-56D8-4994-ADB6-173CC1A08DD3}"/>
              </a:ext>
            </a:extLst>
          </p:cNvPr>
          <p:cNvSpPr>
            <a:spLocks noGrp="1"/>
          </p:cNvSpPr>
          <p:nvPr>
            <p:ph type="pic" sz="quarter" idx="20" hasCustomPrompt="1"/>
          </p:nvPr>
        </p:nvSpPr>
        <p:spPr>
          <a:xfrm>
            <a:off x="4587795" y="1591199"/>
            <a:ext cx="1896743" cy="2704193"/>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4" name="Content Placeholder 1">
            <a:extLst>
              <a:ext uri="{FF2B5EF4-FFF2-40B4-BE49-F238E27FC236}">
                <a16:creationId xmlns:a16="http://schemas.microsoft.com/office/drawing/2014/main" id="{90C9A66A-3256-4782-9D3B-D5F45373044D}"/>
              </a:ext>
            </a:extLst>
          </p:cNvPr>
          <p:cNvSpPr>
            <a:spLocks noGrp="1"/>
          </p:cNvSpPr>
          <p:nvPr>
            <p:ph sz="quarter" idx="4"/>
          </p:nvPr>
        </p:nvSpPr>
        <p:spPr>
          <a:xfrm>
            <a:off x="838200" y="1591199"/>
            <a:ext cx="3348000" cy="4423839"/>
          </a:xfrm>
        </p:spPr>
        <p:txBody>
          <a:bodyPr/>
          <a:lstStyle>
            <a:lvl1pPr>
              <a:defRPr sz="1800"/>
            </a:lvl1pPr>
            <a:lvl2pPr>
              <a:defRPr sz="1800"/>
            </a:lvl2pPr>
            <a:lvl3pPr>
              <a:defRPr sz="1600"/>
            </a:lvl3pPr>
            <a:lvl4pPr>
              <a:defRPr sz="1400"/>
            </a:lvl4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1" name="Title">
            <a:extLst>
              <a:ext uri="{FF2B5EF4-FFF2-40B4-BE49-F238E27FC236}">
                <a16:creationId xmlns:a16="http://schemas.microsoft.com/office/drawing/2014/main" id="{37686637-EB16-43AF-8854-E9B8433A0F88}"/>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18" name="CPT Mark Short 2">
            <a:extLst>
              <a:ext uri="{FF2B5EF4-FFF2-40B4-BE49-F238E27FC236}">
                <a16:creationId xmlns:a16="http://schemas.microsoft.com/office/drawing/2014/main" id="{976F0582-1829-4699-ADD4-5BF1B456615A}"/>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1774436"/>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Image Collage - Blue">
    <p:bg>
      <p:bgPr>
        <a:solidFill>
          <a:schemeClr val="accent1"/>
        </a:solidFill>
        <a:effectLst/>
      </p:bgPr>
    </p:bg>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1125CC98-01BE-478B-BD54-7EEEE86D26BE}"/>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6" name="Slide Number Placeholder 1">
            <a:extLst>
              <a:ext uri="{FF2B5EF4-FFF2-40B4-BE49-F238E27FC236}">
                <a16:creationId xmlns:a16="http://schemas.microsoft.com/office/drawing/2014/main" id="{0BC2D4DE-9814-4583-B1F1-975F55C4F78F}"/>
              </a:ext>
            </a:extLst>
          </p:cNvPr>
          <p:cNvSpPr>
            <a:spLocks noGrp="1"/>
          </p:cNvSpPr>
          <p:nvPr>
            <p:ph type="sldNum" sz="quarter" idx="16"/>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16" name="Picture Placeholder 7">
            <a:extLst>
              <a:ext uri="{FF2B5EF4-FFF2-40B4-BE49-F238E27FC236}">
                <a16:creationId xmlns:a16="http://schemas.microsoft.com/office/drawing/2014/main" id="{20B80BED-8107-4062-B253-1A00522AB7A5}"/>
              </a:ext>
            </a:extLst>
          </p:cNvPr>
          <p:cNvSpPr>
            <a:spLocks noGrp="1"/>
          </p:cNvSpPr>
          <p:nvPr>
            <p:ph type="pic" sz="quarter" idx="26" hasCustomPrompt="1"/>
          </p:nvPr>
        </p:nvSpPr>
        <p:spPr>
          <a:xfrm>
            <a:off x="9556181" y="4441197"/>
            <a:ext cx="2082014" cy="158225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5" name="Picture Placeholder 6">
            <a:extLst>
              <a:ext uri="{FF2B5EF4-FFF2-40B4-BE49-F238E27FC236}">
                <a16:creationId xmlns:a16="http://schemas.microsoft.com/office/drawing/2014/main" id="{ED67B965-6581-4D29-84DF-2C7E50FE7DD9}"/>
              </a:ext>
            </a:extLst>
          </p:cNvPr>
          <p:cNvSpPr>
            <a:spLocks noGrp="1"/>
          </p:cNvSpPr>
          <p:nvPr>
            <p:ph type="pic" sz="quarter" idx="25" hasCustomPrompt="1"/>
          </p:nvPr>
        </p:nvSpPr>
        <p:spPr>
          <a:xfrm>
            <a:off x="7258401" y="4448044"/>
            <a:ext cx="2114625" cy="1566993"/>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3" name="Picture Placeholder 5">
            <a:extLst>
              <a:ext uri="{FF2B5EF4-FFF2-40B4-BE49-F238E27FC236}">
                <a16:creationId xmlns:a16="http://schemas.microsoft.com/office/drawing/2014/main" id="{4CC2A8C7-ABA1-4932-9428-AE249A27682E}"/>
              </a:ext>
            </a:extLst>
          </p:cNvPr>
          <p:cNvSpPr>
            <a:spLocks noGrp="1"/>
          </p:cNvSpPr>
          <p:nvPr>
            <p:ph type="pic" sz="quarter" idx="24" hasCustomPrompt="1"/>
          </p:nvPr>
        </p:nvSpPr>
        <p:spPr>
          <a:xfrm>
            <a:off x="4587793" y="4441196"/>
            <a:ext cx="2487451" cy="1566993"/>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2" name="Picture Placeholder 4">
            <a:extLst>
              <a:ext uri="{FF2B5EF4-FFF2-40B4-BE49-F238E27FC236}">
                <a16:creationId xmlns:a16="http://schemas.microsoft.com/office/drawing/2014/main" id="{6460DC17-6E12-4C69-9975-5322E47F647B}"/>
              </a:ext>
            </a:extLst>
          </p:cNvPr>
          <p:cNvSpPr>
            <a:spLocks noGrp="1"/>
          </p:cNvSpPr>
          <p:nvPr>
            <p:ph type="pic" sz="quarter" idx="23" hasCustomPrompt="1"/>
          </p:nvPr>
        </p:nvSpPr>
        <p:spPr>
          <a:xfrm>
            <a:off x="8649213" y="1591200"/>
            <a:ext cx="2988987" cy="271573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1" name="Picture Placeholder 3">
            <a:extLst>
              <a:ext uri="{FF2B5EF4-FFF2-40B4-BE49-F238E27FC236}">
                <a16:creationId xmlns:a16="http://schemas.microsoft.com/office/drawing/2014/main" id="{CCEB3CAE-4D3A-4752-88A1-D764A8FDE17A}"/>
              </a:ext>
            </a:extLst>
          </p:cNvPr>
          <p:cNvSpPr>
            <a:spLocks noGrp="1"/>
          </p:cNvSpPr>
          <p:nvPr>
            <p:ph type="pic" sz="quarter" idx="22" hasCustomPrompt="1"/>
          </p:nvPr>
        </p:nvSpPr>
        <p:spPr>
          <a:xfrm>
            <a:off x="6627825" y="3001230"/>
            <a:ext cx="1905853" cy="1288800"/>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9" name="Picture Placeholder 2">
            <a:extLst>
              <a:ext uri="{FF2B5EF4-FFF2-40B4-BE49-F238E27FC236}">
                <a16:creationId xmlns:a16="http://schemas.microsoft.com/office/drawing/2014/main" id="{00878268-395F-4B17-9A15-FDE2E2040958}"/>
              </a:ext>
            </a:extLst>
          </p:cNvPr>
          <p:cNvSpPr>
            <a:spLocks noGrp="1"/>
          </p:cNvSpPr>
          <p:nvPr>
            <p:ph type="pic" sz="quarter" idx="21" hasCustomPrompt="1"/>
          </p:nvPr>
        </p:nvSpPr>
        <p:spPr>
          <a:xfrm>
            <a:off x="6627825" y="1591197"/>
            <a:ext cx="1905853" cy="1285200"/>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7" name="Picture Placeholder 1">
            <a:extLst>
              <a:ext uri="{FF2B5EF4-FFF2-40B4-BE49-F238E27FC236}">
                <a16:creationId xmlns:a16="http://schemas.microsoft.com/office/drawing/2014/main" id="{79BA035C-56D8-4994-ADB6-173CC1A08DD3}"/>
              </a:ext>
            </a:extLst>
          </p:cNvPr>
          <p:cNvSpPr>
            <a:spLocks noGrp="1"/>
          </p:cNvSpPr>
          <p:nvPr>
            <p:ph type="pic" sz="quarter" idx="20" hasCustomPrompt="1"/>
          </p:nvPr>
        </p:nvSpPr>
        <p:spPr>
          <a:xfrm>
            <a:off x="4587795" y="1591199"/>
            <a:ext cx="1896743" cy="2704193"/>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4" name="Content Placeholder 1">
            <a:extLst>
              <a:ext uri="{FF2B5EF4-FFF2-40B4-BE49-F238E27FC236}">
                <a16:creationId xmlns:a16="http://schemas.microsoft.com/office/drawing/2014/main" id="{90C9A66A-3256-4782-9D3B-D5F45373044D}"/>
              </a:ext>
            </a:extLst>
          </p:cNvPr>
          <p:cNvSpPr>
            <a:spLocks noGrp="1"/>
          </p:cNvSpPr>
          <p:nvPr>
            <p:ph sz="quarter" idx="4"/>
          </p:nvPr>
        </p:nvSpPr>
        <p:spPr>
          <a:xfrm>
            <a:off x="838200" y="1591199"/>
            <a:ext cx="3348000" cy="4423839"/>
          </a:xfrm>
          <a:noFill/>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1" name="Title">
            <a:extLst>
              <a:ext uri="{FF2B5EF4-FFF2-40B4-BE49-F238E27FC236}">
                <a16:creationId xmlns:a16="http://schemas.microsoft.com/office/drawing/2014/main" id="{37686637-EB16-43AF-8854-E9B8433A0F88}"/>
              </a:ext>
            </a:extLst>
          </p:cNvPr>
          <p:cNvSpPr>
            <a:spLocks noGrp="1"/>
          </p:cNvSpPr>
          <p:nvPr>
            <p:ph type="title"/>
          </p:nvPr>
        </p:nvSpPr>
        <p:spPr>
          <a:xfrm>
            <a:off x="806451" y="529200"/>
            <a:ext cx="10831750" cy="964986"/>
          </a:xfrm>
          <a:noFill/>
        </p:spPr>
        <p:txBody>
          <a:bodyPr anchor="t"/>
          <a:lstStyle>
            <a:lvl1pPr>
              <a:defRPr>
                <a:solidFill>
                  <a:schemeClr val="bg1"/>
                </a:solidFill>
              </a:defRPr>
            </a:lvl1pPr>
          </a:lstStyle>
          <a:p>
            <a:r>
              <a:rPr lang="nl-NL"/>
              <a:t>Klik om stijl te bewerken</a:t>
            </a:r>
            <a:endParaRPr lang="en-GB" dirty="0"/>
          </a:p>
        </p:txBody>
      </p:sp>
      <p:pic>
        <p:nvPicPr>
          <p:cNvPr id="18" name="Logo">
            <a:extLst>
              <a:ext uri="{FF2B5EF4-FFF2-40B4-BE49-F238E27FC236}">
                <a16:creationId xmlns:a16="http://schemas.microsoft.com/office/drawing/2014/main" id="{EE69E286-72FD-4680-AB90-B0F6A071A4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9" name="CPT Mark Short 2">
            <a:extLst>
              <a:ext uri="{FF2B5EF4-FFF2-40B4-BE49-F238E27FC236}">
                <a16:creationId xmlns:a16="http://schemas.microsoft.com/office/drawing/2014/main" id="{DFB48695-419A-49A2-8137-F954B4156050}"/>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2347816"/>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Block Image -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a:off x="0" y="0"/>
            <a:ext cx="44624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tx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tx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2" name="Picture Placeholder 1">
            <a:extLst>
              <a:ext uri="{FF2B5EF4-FFF2-40B4-BE49-F238E27FC236}">
                <a16:creationId xmlns:a16="http://schemas.microsoft.com/office/drawing/2014/main" id="{63AE6F15-C91B-4845-9375-D26BACCD3E96}"/>
              </a:ext>
            </a:extLst>
          </p:cNvPr>
          <p:cNvSpPr>
            <a:spLocks noGrp="1"/>
          </p:cNvSpPr>
          <p:nvPr>
            <p:ph type="pic" sz="quarter" idx="20" hasCustomPrompt="1"/>
          </p:nvPr>
        </p:nvSpPr>
        <p:spPr>
          <a:xfrm>
            <a:off x="4462462" y="0"/>
            <a:ext cx="7729537" cy="6858000"/>
          </a:xfrm>
          <a:solidFill>
            <a:schemeClr val="bg1">
              <a:lumMod val="85000"/>
            </a:schemeClr>
          </a:solidFill>
        </p:spPr>
        <p:txBody>
          <a:bodyPr/>
          <a:lstStyle>
            <a:lvl1pPr algn="l">
              <a:defRPr sz="1600"/>
            </a:lvl1pPr>
          </a:lstStyle>
          <a:p>
            <a:r>
              <a:rPr lang="en-GB" dirty="0"/>
              <a:t>Click on the icon to insert picture or select the placeholder </a:t>
            </a:r>
            <a:br>
              <a:rPr lang="en-GB" dirty="0"/>
            </a:br>
            <a:r>
              <a:rPr lang="en-GB" dirty="0"/>
              <a:t>and insert an image from the Canto add-in</a:t>
            </a:r>
            <a:br>
              <a:rPr lang="en-GB" dirty="0"/>
            </a:br>
            <a:br>
              <a:rPr lang="en-GB" dirty="0"/>
            </a:br>
            <a:r>
              <a:rPr lang="en-GB" dirty="0"/>
              <a:t>Right click on the picture and send to back</a:t>
            </a:r>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rgbClr val="494949"/>
                </a:solidFill>
              </a:defRPr>
            </a:lvl1pPr>
            <a:lvl2pPr>
              <a:defRPr sz="1800">
                <a:solidFill>
                  <a:srgbClr val="494949"/>
                </a:solidFill>
              </a:defRPr>
            </a:lvl2pPr>
            <a:lvl3pPr>
              <a:defRPr sz="1600">
                <a:solidFill>
                  <a:srgbClr val="494949"/>
                </a:solidFill>
              </a:defRPr>
            </a:lvl3pPr>
            <a:lvl4pPr>
              <a:defRPr sz="1400">
                <a:solidFill>
                  <a:srgbClr val="494949"/>
                </a:solidFill>
              </a:defRPr>
            </a:lvl4pPr>
            <a:lvl5pPr>
              <a:defRPr>
                <a:solidFill>
                  <a:srgbClr val="494949"/>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1" name="CPT Mark Short 2">
            <a:extLst>
              <a:ext uri="{FF2B5EF4-FFF2-40B4-BE49-F238E27FC236}">
                <a16:creationId xmlns:a16="http://schemas.microsoft.com/office/drawing/2014/main" id="{97B8D9F6-27B8-4C02-8431-3C77919E5306}"/>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7845324"/>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 Block Image - Blue">
    <p:bg>
      <p:bgPr>
        <a:solidFill>
          <a:schemeClr val="accent1"/>
        </a:solidFill>
        <a:effectLst/>
      </p:bgPr>
    </p:bg>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2" name="Picture Placeholder 1">
            <a:extLst>
              <a:ext uri="{FF2B5EF4-FFF2-40B4-BE49-F238E27FC236}">
                <a16:creationId xmlns:a16="http://schemas.microsoft.com/office/drawing/2014/main" id="{63AE6F15-C91B-4845-9375-D26BACCD3E96}"/>
              </a:ext>
            </a:extLst>
          </p:cNvPr>
          <p:cNvSpPr>
            <a:spLocks noGrp="1"/>
          </p:cNvSpPr>
          <p:nvPr>
            <p:ph type="pic" sz="quarter" idx="20" hasCustomPrompt="1"/>
          </p:nvPr>
        </p:nvSpPr>
        <p:spPr>
          <a:xfrm>
            <a:off x="4462462" y="0"/>
            <a:ext cx="7729537" cy="6858000"/>
          </a:xfrm>
          <a:solidFill>
            <a:schemeClr val="bg1">
              <a:lumMod val="85000"/>
            </a:schemeClr>
          </a:solidFill>
        </p:spPr>
        <p:txBody>
          <a:bodyPr/>
          <a:lstStyle>
            <a:lvl1pPr algn="l">
              <a:defRPr sz="1600"/>
            </a:lvl1pPr>
          </a:lstStyle>
          <a:p>
            <a:r>
              <a:rPr lang="en-GB" dirty="0"/>
              <a:t>Click on the icon to insert picture or select the placeholder </a:t>
            </a:r>
            <a:br>
              <a:rPr lang="en-GB" dirty="0"/>
            </a:br>
            <a:r>
              <a:rPr lang="en-GB" dirty="0"/>
              <a:t>and insert an image from the Canto add-in</a:t>
            </a:r>
            <a:br>
              <a:rPr lang="en-GB" dirty="0"/>
            </a:br>
            <a:br>
              <a:rPr lang="en-GB" dirty="0"/>
            </a:br>
            <a:r>
              <a:rPr lang="en-GB" dirty="0"/>
              <a:t>Right click on the picture and send to back</a:t>
            </a:r>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bg1"/>
                </a:solidFill>
              </a:defRPr>
            </a:lvl1pPr>
          </a:lstStyle>
          <a:p>
            <a:r>
              <a:rPr lang="nl-NL"/>
              <a:t>Klik om stijl te bewerken</a:t>
            </a:r>
            <a:endParaRPr lang="en-GB" dirty="0"/>
          </a:p>
        </p:txBody>
      </p:sp>
      <p:sp>
        <p:nvSpPr>
          <p:cNvPr id="10" name="CPT Mark Short 2">
            <a:extLst>
              <a:ext uri="{FF2B5EF4-FFF2-40B4-BE49-F238E27FC236}">
                <a16:creationId xmlns:a16="http://schemas.microsoft.com/office/drawing/2014/main" id="{FBED41DC-9F21-48D4-9312-5FBA67B2746E}"/>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8813987"/>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Block Image - Turquoise">
    <p:bg>
      <p:bgPr>
        <a:solidFill>
          <a:schemeClr val="accent3"/>
        </a:solidFill>
        <a:effectLst/>
      </p:bgPr>
    </p:bg>
    <p:spTree>
      <p:nvGrpSpPr>
        <p:cNvPr id="1" name=""/>
        <p:cNvGrpSpPr/>
        <p:nvPr/>
      </p:nvGrpSpPr>
      <p:grpSpPr>
        <a:xfrm>
          <a:off x="0" y="0"/>
          <a:ext cx="0" cy="0"/>
          <a:chOff x="0" y="0"/>
          <a:chExt cx="0" cy="0"/>
        </a:xfrm>
      </p:grpSpPr>
      <p:sp>
        <p:nvSpPr>
          <p:cNvPr id="21" name="CPT Cone">
            <a:extLst>
              <a:ext uri="{FF2B5EF4-FFF2-40B4-BE49-F238E27FC236}">
                <a16:creationId xmlns:a16="http://schemas.microsoft.com/office/drawing/2014/main" id="{6F9EDD2F-1F9F-4B72-AABB-7B139EAFFE01}"/>
              </a:ext>
            </a:extLst>
          </p:cNvPr>
          <p:cNvSpPr>
            <a:spLocks noGrp="1"/>
          </p:cNvSpPr>
          <p:nvPr>
            <p:ph type="body" sz="quarter" idx="31" hasCustomPrompt="1"/>
          </p:nvPr>
        </p:nvSpPr>
        <p:spPr>
          <a:xfrm>
            <a:off x="572677" y="0"/>
            <a:ext cx="77981" cy="878823"/>
          </a:xfrm>
          <a:custGeom>
            <a:avLst/>
            <a:gdLst>
              <a:gd name="connsiteX0" fmla="*/ 0 w 77981"/>
              <a:gd name="connsiteY0" fmla="*/ 0 h 878823"/>
              <a:gd name="connsiteX1" fmla="*/ 77981 w 77981"/>
              <a:gd name="connsiteY1" fmla="*/ 0 h 878823"/>
              <a:gd name="connsiteX2" fmla="*/ 77981 w 77981"/>
              <a:gd name="connsiteY2" fmla="*/ 481013 h 878823"/>
              <a:gd name="connsiteX3" fmla="*/ 77981 w 77981"/>
              <a:gd name="connsiteY3" fmla="*/ 489635 h 878823"/>
              <a:gd name="connsiteX4" fmla="*/ 77981 w 77981"/>
              <a:gd name="connsiteY4" fmla="*/ 799261 h 878823"/>
              <a:gd name="connsiteX5" fmla="*/ 38991 w 77981"/>
              <a:gd name="connsiteY5" fmla="*/ 878823 h 878823"/>
              <a:gd name="connsiteX6" fmla="*/ 0 w 77981"/>
              <a:gd name="connsiteY6" fmla="*/ 799261 h 878823"/>
              <a:gd name="connsiteX7" fmla="*/ 0 w 77981"/>
              <a:gd name="connsiteY7" fmla="*/ 489635 h 878823"/>
              <a:gd name="connsiteX8" fmla="*/ 0 w 77981"/>
              <a:gd name="connsiteY8" fmla="*/ 481013 h 87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81" h="878823">
                <a:moveTo>
                  <a:pt x="0" y="0"/>
                </a:moveTo>
                <a:lnTo>
                  <a:pt x="77981" y="0"/>
                </a:lnTo>
                <a:lnTo>
                  <a:pt x="77981" y="481013"/>
                </a:lnTo>
                <a:lnTo>
                  <a:pt x="77981" y="489635"/>
                </a:lnTo>
                <a:lnTo>
                  <a:pt x="77981" y="799261"/>
                </a:lnTo>
                <a:lnTo>
                  <a:pt x="38991" y="878823"/>
                </a:lnTo>
                <a:lnTo>
                  <a:pt x="0" y="799261"/>
                </a:lnTo>
                <a:lnTo>
                  <a:pt x="0" y="489635"/>
                </a:lnTo>
                <a:lnTo>
                  <a:pt x="0" y="481013"/>
                </a:lnTo>
                <a:close/>
              </a:path>
            </a:pathLst>
          </a:custGeom>
          <a:solidFill>
            <a:schemeClr val="accent1"/>
          </a:solidFill>
        </p:spPr>
        <p:txBody>
          <a:bodyPr wrap="square">
            <a:noAutofit/>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2" name="Picture Placeholder 1">
            <a:extLst>
              <a:ext uri="{FF2B5EF4-FFF2-40B4-BE49-F238E27FC236}">
                <a16:creationId xmlns:a16="http://schemas.microsoft.com/office/drawing/2014/main" id="{63AE6F15-C91B-4845-9375-D26BACCD3E96}"/>
              </a:ext>
            </a:extLst>
          </p:cNvPr>
          <p:cNvSpPr>
            <a:spLocks noGrp="1"/>
          </p:cNvSpPr>
          <p:nvPr>
            <p:ph type="pic" sz="quarter" idx="20" hasCustomPrompt="1"/>
          </p:nvPr>
        </p:nvSpPr>
        <p:spPr>
          <a:xfrm>
            <a:off x="4462462" y="0"/>
            <a:ext cx="7729537" cy="6858000"/>
          </a:xfrm>
          <a:solidFill>
            <a:schemeClr val="bg1">
              <a:lumMod val="85000"/>
            </a:schemeClr>
          </a:solidFill>
        </p:spPr>
        <p:txBody>
          <a:bodyPr/>
          <a:lstStyle>
            <a:lvl1pPr algn="l">
              <a:defRPr sz="1600"/>
            </a:lvl1pPr>
          </a:lstStyle>
          <a:p>
            <a:r>
              <a:rPr lang="en-GB" dirty="0"/>
              <a:t>Click on the icon to insert picture or select the placeholder </a:t>
            </a:r>
            <a:br>
              <a:rPr lang="en-GB" dirty="0"/>
            </a:br>
            <a:r>
              <a:rPr lang="en-GB" dirty="0"/>
              <a:t>and insert an image from the Canto add-in</a:t>
            </a:r>
            <a:br>
              <a:rPr lang="en-GB" dirty="0"/>
            </a:br>
            <a:br>
              <a:rPr lang="en-GB" dirty="0"/>
            </a:br>
            <a:r>
              <a:rPr lang="en-GB" dirty="0"/>
              <a:t>Right click on the picture and send to back</a:t>
            </a:r>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accent1"/>
                </a:solidFill>
              </a:defRPr>
            </a:lvl1pPr>
            <a:lvl2pPr>
              <a:buClr>
                <a:schemeClr val="bg1"/>
              </a:buClr>
              <a:defRPr sz="1800">
                <a:solidFill>
                  <a:schemeClr val="accent1"/>
                </a:solidFill>
              </a:defRPr>
            </a:lvl2pPr>
            <a:lvl3pPr>
              <a:buClr>
                <a:schemeClr val="bg1"/>
              </a:buClr>
              <a:defRPr sz="1600">
                <a:solidFill>
                  <a:schemeClr val="accent1"/>
                </a:solidFill>
              </a:defRPr>
            </a:lvl3pPr>
            <a:lvl4pPr>
              <a:buClr>
                <a:schemeClr val="bg1"/>
              </a:buClr>
              <a:defRPr sz="1400">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Tree>
    <p:extLst>
      <p:ext uri="{BB962C8B-B14F-4D97-AF65-F5344CB8AC3E}">
        <p14:creationId xmlns:p14="http://schemas.microsoft.com/office/powerpoint/2010/main" val="3451765095"/>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 Block Image - Green">
    <p:bg>
      <p:bgPr>
        <a:solidFill>
          <a:srgbClr val="8AB37E"/>
        </a:solidFill>
        <a:effectLst/>
      </p:bgPr>
    </p:bg>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2" name="Picture Placeholder 1">
            <a:extLst>
              <a:ext uri="{FF2B5EF4-FFF2-40B4-BE49-F238E27FC236}">
                <a16:creationId xmlns:a16="http://schemas.microsoft.com/office/drawing/2014/main" id="{63AE6F15-C91B-4845-9375-D26BACCD3E96}"/>
              </a:ext>
            </a:extLst>
          </p:cNvPr>
          <p:cNvSpPr>
            <a:spLocks noGrp="1"/>
          </p:cNvSpPr>
          <p:nvPr>
            <p:ph type="pic" sz="quarter" idx="20" hasCustomPrompt="1"/>
          </p:nvPr>
        </p:nvSpPr>
        <p:spPr>
          <a:xfrm>
            <a:off x="4462462" y="0"/>
            <a:ext cx="7729537" cy="6858000"/>
          </a:xfrm>
          <a:solidFill>
            <a:schemeClr val="bg1">
              <a:lumMod val="85000"/>
            </a:schemeClr>
          </a:solidFill>
        </p:spPr>
        <p:txBody>
          <a:bodyPr/>
          <a:lstStyle>
            <a:lvl1pPr algn="l">
              <a:defRPr sz="1600"/>
            </a:lvl1pPr>
          </a:lstStyle>
          <a:p>
            <a:r>
              <a:rPr lang="en-GB" dirty="0"/>
              <a:t>Click on the icon to insert picture or select the placeholder </a:t>
            </a:r>
            <a:br>
              <a:rPr lang="en-GB" dirty="0"/>
            </a:br>
            <a:r>
              <a:rPr lang="en-GB" dirty="0"/>
              <a:t>and insert an image from the Canto add-in</a:t>
            </a:r>
            <a:br>
              <a:rPr lang="en-GB" dirty="0"/>
            </a:br>
            <a:br>
              <a:rPr lang="en-GB" dirty="0"/>
            </a:br>
            <a:r>
              <a:rPr lang="en-GB" dirty="0"/>
              <a:t>Right click on the picture and send to back</a:t>
            </a:r>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accent1"/>
                </a:solidFill>
              </a:defRPr>
            </a:lvl1pPr>
            <a:lvl2pPr>
              <a:buClr>
                <a:schemeClr val="accent1"/>
              </a:buClr>
              <a:defRPr sz="1800">
                <a:solidFill>
                  <a:schemeClr val="accent1"/>
                </a:solidFill>
              </a:defRPr>
            </a:lvl2pPr>
            <a:lvl3pPr>
              <a:buClr>
                <a:schemeClr val="accent1"/>
              </a:buClr>
              <a:defRPr sz="1600">
                <a:solidFill>
                  <a:schemeClr val="accent1"/>
                </a:solidFill>
              </a:defRPr>
            </a:lvl3pPr>
            <a:lvl4pPr>
              <a:buClr>
                <a:schemeClr val="accent1"/>
              </a:buClr>
              <a:defRPr sz="1400">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0" name="CPT Mark Short 2">
            <a:extLst>
              <a:ext uri="{FF2B5EF4-FFF2-40B4-BE49-F238E27FC236}">
                <a16:creationId xmlns:a16="http://schemas.microsoft.com/office/drawing/2014/main" id="{065D1089-BE02-4C64-9750-2F3F6606701F}"/>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7186757"/>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 Block Image - Sand">
    <p:bg>
      <p:bgPr>
        <a:solidFill>
          <a:schemeClr val="accent5"/>
        </a:solidFill>
        <a:effectLst/>
      </p:bgPr>
    </p:bg>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2" name="Picture Placeholder 1">
            <a:extLst>
              <a:ext uri="{FF2B5EF4-FFF2-40B4-BE49-F238E27FC236}">
                <a16:creationId xmlns:a16="http://schemas.microsoft.com/office/drawing/2014/main" id="{63AE6F15-C91B-4845-9375-D26BACCD3E96}"/>
              </a:ext>
            </a:extLst>
          </p:cNvPr>
          <p:cNvSpPr>
            <a:spLocks noGrp="1"/>
          </p:cNvSpPr>
          <p:nvPr>
            <p:ph type="pic" sz="quarter" idx="20" hasCustomPrompt="1"/>
          </p:nvPr>
        </p:nvSpPr>
        <p:spPr>
          <a:xfrm>
            <a:off x="4462462" y="0"/>
            <a:ext cx="7729537" cy="6858000"/>
          </a:xfrm>
          <a:solidFill>
            <a:schemeClr val="bg1">
              <a:lumMod val="85000"/>
            </a:schemeClr>
          </a:solidFill>
        </p:spPr>
        <p:txBody>
          <a:bodyPr/>
          <a:lstStyle>
            <a:lvl1pPr algn="l">
              <a:defRPr sz="1600"/>
            </a:lvl1pPr>
          </a:lstStyle>
          <a:p>
            <a:r>
              <a:rPr lang="en-GB" dirty="0"/>
              <a:t>Click on the icon to insert picture or select the placeholder </a:t>
            </a:r>
            <a:br>
              <a:rPr lang="en-GB" dirty="0"/>
            </a:br>
            <a:r>
              <a:rPr lang="en-GB" dirty="0"/>
              <a:t>and insert an image from the Canto add-in</a:t>
            </a:r>
            <a:br>
              <a:rPr lang="en-GB" dirty="0"/>
            </a:br>
            <a:br>
              <a:rPr lang="en-GB" dirty="0"/>
            </a:br>
            <a:r>
              <a:rPr lang="en-GB" dirty="0"/>
              <a:t>Right click on the picture and send to back</a:t>
            </a:r>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accent1"/>
                </a:solidFill>
              </a:defRPr>
            </a:lvl1pPr>
            <a:lvl2pPr>
              <a:buClr>
                <a:schemeClr val="accent1"/>
              </a:buClr>
              <a:defRPr sz="1800">
                <a:solidFill>
                  <a:schemeClr val="accent1"/>
                </a:solidFill>
              </a:defRPr>
            </a:lvl2pPr>
            <a:lvl3pPr>
              <a:buClr>
                <a:schemeClr val="accent1"/>
              </a:buClr>
              <a:defRPr sz="1600">
                <a:solidFill>
                  <a:schemeClr val="accent1"/>
                </a:solidFill>
              </a:defRPr>
            </a:lvl3pPr>
            <a:lvl4pPr>
              <a:buClr>
                <a:schemeClr val="accent1"/>
              </a:buClr>
              <a:defRPr sz="1400">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0" name="CPT Mark Short 2">
            <a:extLst>
              <a:ext uri="{FF2B5EF4-FFF2-40B4-BE49-F238E27FC236}">
                <a16:creationId xmlns:a16="http://schemas.microsoft.com/office/drawing/2014/main" id="{065D1089-BE02-4C64-9750-2F3F6606701F}"/>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1385285"/>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 Green">
    <p:bg>
      <p:bgPr>
        <a:solidFill>
          <a:schemeClr val="accent4"/>
        </a:solidFill>
        <a:effectLst/>
      </p:bgPr>
    </p:bg>
    <p:spTree>
      <p:nvGrpSpPr>
        <p:cNvPr id="1" name=""/>
        <p:cNvGrpSpPr/>
        <p:nvPr/>
      </p:nvGrpSpPr>
      <p:grpSpPr>
        <a:xfrm>
          <a:off x="0" y="0"/>
          <a:ext cx="0" cy="0"/>
          <a:chOff x="0" y="0"/>
          <a:chExt cx="0" cy="0"/>
        </a:xfrm>
      </p:grpSpPr>
      <p:pic>
        <p:nvPicPr>
          <p:cNvPr id="21" name="Data Design">
            <a:extLst>
              <a:ext uri="{FF2B5EF4-FFF2-40B4-BE49-F238E27FC236}">
                <a16:creationId xmlns:a16="http://schemas.microsoft.com/office/drawing/2014/main" id="{07A8DD11-A103-40E6-8262-1121203C4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a:extLst>
              <a:ext uri="{FF2B5EF4-FFF2-40B4-BE49-F238E27FC236}">
                <a16:creationId xmlns:a16="http://schemas.microsoft.com/office/drawing/2014/main" id="{94DBA2E6-22A7-4651-9E57-13FAFDF79D59}"/>
              </a:ext>
            </a:extLst>
          </p:cNvPr>
          <p:cNvSpPr>
            <a:spLocks noGrp="1"/>
          </p:cNvSpPr>
          <p:nvPr>
            <p:ph type="body" sz="quarter" idx="1" hasCustomPrompt="1"/>
          </p:nvPr>
        </p:nvSpPr>
        <p:spPr>
          <a:xfrm>
            <a:off x="838200" y="2832501"/>
            <a:ext cx="7347613" cy="648512"/>
          </a:xfrm>
          <a:prstGeom prst="rect">
            <a:avLst/>
          </a:prstGeom>
        </p:spPr>
        <p:txBody>
          <a:bodyPr wrap="square" lIns="72000" tIns="46800" rIns="72000" bIns="46800" anchor="t">
            <a:spAutoFit/>
          </a:bodyPr>
          <a:lstStyle>
            <a:lvl1pPr algn="l" defTabSz="914400" rtl="0" eaLnBrk="1" latinLnBrk="0" hangingPunct="1">
              <a:lnSpc>
                <a:spcPct val="90000"/>
              </a:lnSpc>
              <a:spcBef>
                <a:spcPct val="0"/>
              </a:spcBef>
              <a:buNone/>
              <a:defRPr lang="en-US" sz="4000" b="1"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dirty="0"/>
              <a:t>Click to insert the quote text</a:t>
            </a:r>
          </a:p>
        </p:txBody>
      </p:sp>
      <p:sp>
        <p:nvSpPr>
          <p:cNvPr id="3" name="Subtitle">
            <a:extLst>
              <a:ext uri="{FF2B5EF4-FFF2-40B4-BE49-F238E27FC236}">
                <a16:creationId xmlns:a16="http://schemas.microsoft.com/office/drawing/2014/main" id="{C6D30A8C-B1D5-40FF-9B6F-23D0DE4EAE84}"/>
              </a:ext>
            </a:extLst>
          </p:cNvPr>
          <p:cNvSpPr>
            <a:spLocks noGrp="1"/>
          </p:cNvSpPr>
          <p:nvPr>
            <p:ph type="body" sz="quarter" idx="2" hasCustomPrompt="1"/>
          </p:nvPr>
        </p:nvSpPr>
        <p:spPr>
          <a:xfrm>
            <a:off x="838200" y="4973643"/>
            <a:ext cx="7347613" cy="430213"/>
          </a:xfrm>
          <a:prstGeom prst="rect">
            <a:avLst/>
          </a:prstGeom>
        </p:spPr>
        <p:txBody>
          <a:bodyPr lIns="72000"/>
          <a:lstStyle>
            <a:lvl1pPr>
              <a:defRPr>
                <a:solidFill>
                  <a:schemeClr val="accent1"/>
                </a:solidFill>
                <a:latin typeface="Segoe UI Light" panose="020B0502040204020203" pitchFamily="34" charset="0"/>
                <a:cs typeface="Segoe UI Light" panose="020B0502040204020203" pitchFamily="34" charset="0"/>
              </a:defRPr>
            </a:lvl1pPr>
          </a:lstStyle>
          <a:p>
            <a:pPr lvl="0"/>
            <a:r>
              <a:rPr lang="en-GB" dirty="0"/>
              <a:t>Move up and down as needed</a:t>
            </a:r>
          </a:p>
        </p:txBody>
      </p:sp>
      <p:sp>
        <p:nvSpPr>
          <p:cNvPr id="5" name="Footer Placeholder 1">
            <a:extLst>
              <a:ext uri="{FF2B5EF4-FFF2-40B4-BE49-F238E27FC236}">
                <a16:creationId xmlns:a16="http://schemas.microsoft.com/office/drawing/2014/main" id="{E5EFB205-3B00-497A-9AB3-E882898E475E}"/>
              </a:ext>
            </a:extLst>
          </p:cNvPr>
          <p:cNvSpPr>
            <a:spLocks noGrp="1"/>
          </p:cNvSpPr>
          <p:nvPr>
            <p:ph type="ftr" sz="quarter" idx="17"/>
          </p:nvPr>
        </p:nvSpPr>
        <p:spPr>
          <a:noFill/>
        </p:spPr>
        <p:txBody>
          <a:bodyPr/>
          <a:lstStyle>
            <a:lvl1pPr>
              <a:defRPr>
                <a:solidFill>
                  <a:schemeClr val="accent1"/>
                </a:solidFill>
              </a:defRPr>
            </a:lvl1pPr>
          </a:lstStyle>
          <a:p>
            <a:endParaRPr lang="en-GB" dirty="0"/>
          </a:p>
        </p:txBody>
      </p:sp>
      <p:sp>
        <p:nvSpPr>
          <p:cNvPr id="6" name="Slide Number Placeholder 1">
            <a:extLst>
              <a:ext uri="{FF2B5EF4-FFF2-40B4-BE49-F238E27FC236}">
                <a16:creationId xmlns:a16="http://schemas.microsoft.com/office/drawing/2014/main" id="{8AC83F66-8E2E-48B4-AB05-E55F37843B6D}"/>
              </a:ext>
            </a:extLst>
          </p:cNvPr>
          <p:cNvSpPr>
            <a:spLocks noGrp="1"/>
          </p:cNvSpPr>
          <p:nvPr>
            <p:ph type="sldNum" sz="quarter" idx="16"/>
          </p:nvPr>
        </p:nvSpPr>
        <p:spPr/>
        <p:txBody>
          <a:bodyPr/>
          <a:lstStyle>
            <a:lvl1pPr>
              <a:defRPr>
                <a:solidFill>
                  <a:schemeClr val="accent1"/>
                </a:solidFill>
              </a:defRPr>
            </a:lvl1pPr>
          </a:lstStyle>
          <a:p>
            <a:fld id="{EBE266AF-210D-4B9E-92F6-EF999B290F31}" type="slidenum">
              <a:rPr lang="en-AU" smtClean="0"/>
              <a:pPr/>
              <a:t>‹nr.›</a:t>
            </a:fld>
            <a:endParaRPr lang="en-AU" dirty="0"/>
          </a:p>
        </p:txBody>
      </p:sp>
      <p:sp>
        <p:nvSpPr>
          <p:cNvPr id="11" name="Speech Placeholder">
            <a:extLst>
              <a:ext uri="{FF2B5EF4-FFF2-40B4-BE49-F238E27FC236}">
                <a16:creationId xmlns:a16="http://schemas.microsoft.com/office/drawing/2014/main" id="{A0F6DD71-16C9-4A4C-AF9E-2AEA80524B1A}"/>
              </a:ext>
            </a:extLst>
          </p:cNvPr>
          <p:cNvSpPr>
            <a:spLocks noGrp="1"/>
          </p:cNvSpPr>
          <p:nvPr>
            <p:ph type="body" sz="quarter" idx="32" hasCustomPrompt="1"/>
          </p:nvPr>
        </p:nvSpPr>
        <p:spPr>
          <a:xfrm>
            <a:off x="910800" y="2030163"/>
            <a:ext cx="756000" cy="597600"/>
          </a:xfrm>
          <a:custGeom>
            <a:avLst/>
            <a:gdLst>
              <a:gd name="connsiteX0" fmla="*/ 441134 w 755842"/>
              <a:gd name="connsiteY0" fmla="*/ 598021 h 598021"/>
              <a:gd name="connsiteX1" fmla="*/ 755843 w 755842"/>
              <a:gd name="connsiteY1" fmla="*/ 598021 h 598021"/>
              <a:gd name="connsiteX2" fmla="*/ 755843 w 755842"/>
              <a:gd name="connsiteY2" fmla="*/ 318227 h 598021"/>
              <a:gd name="connsiteX3" fmla="*/ 578384 w 755842"/>
              <a:gd name="connsiteY3" fmla="*/ 318227 h 598021"/>
              <a:gd name="connsiteX4" fmla="*/ 595782 w 755842"/>
              <a:gd name="connsiteY4" fmla="*/ 229831 h 598021"/>
              <a:gd name="connsiteX5" fmla="*/ 751590 w 755842"/>
              <a:gd name="connsiteY5" fmla="*/ 110688 h 598021"/>
              <a:gd name="connsiteX6" fmla="*/ 751590 w 755842"/>
              <a:gd name="connsiteY6" fmla="*/ 0 h 598021"/>
              <a:gd name="connsiteX7" fmla="*/ 521551 w 755842"/>
              <a:gd name="connsiteY7" fmla="*/ 119527 h 598021"/>
              <a:gd name="connsiteX8" fmla="*/ 441134 w 755842"/>
              <a:gd name="connsiteY8" fmla="*/ 373187 h 598021"/>
              <a:gd name="connsiteX9" fmla="*/ 441134 w 755842"/>
              <a:gd name="connsiteY9" fmla="*/ 598021 h 598021"/>
              <a:gd name="connsiteX10" fmla="*/ 387 w 755842"/>
              <a:gd name="connsiteY10" fmla="*/ 598021 h 598021"/>
              <a:gd name="connsiteX11" fmla="*/ 315096 w 755842"/>
              <a:gd name="connsiteY11" fmla="*/ 598021 h 598021"/>
              <a:gd name="connsiteX12" fmla="*/ 315096 w 755842"/>
              <a:gd name="connsiteY12" fmla="*/ 318227 h 598021"/>
              <a:gd name="connsiteX13" fmla="*/ 137250 w 755842"/>
              <a:gd name="connsiteY13" fmla="*/ 318227 h 598021"/>
              <a:gd name="connsiteX14" fmla="*/ 154648 w 755842"/>
              <a:gd name="connsiteY14" fmla="*/ 229831 h 598021"/>
              <a:gd name="connsiteX15" fmla="*/ 310456 w 755842"/>
              <a:gd name="connsiteY15" fmla="*/ 110688 h 598021"/>
              <a:gd name="connsiteX16" fmla="*/ 310456 w 755842"/>
              <a:gd name="connsiteY16" fmla="*/ 0 h 598021"/>
              <a:gd name="connsiteX17" fmla="*/ 80417 w 755842"/>
              <a:gd name="connsiteY17" fmla="*/ 119527 h 598021"/>
              <a:gd name="connsiteX18" fmla="*/ 0 w 755842"/>
              <a:gd name="connsiteY18" fmla="*/ 373187 h 598021"/>
              <a:gd name="connsiteX19" fmla="*/ 0 w 755842"/>
              <a:gd name="connsiteY19" fmla="*/ 598021 h 59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5842" h="598021">
                <a:moveTo>
                  <a:pt x="441134" y="598021"/>
                </a:moveTo>
                <a:lnTo>
                  <a:pt x="755843" y="598021"/>
                </a:lnTo>
                <a:lnTo>
                  <a:pt x="755843" y="318227"/>
                </a:lnTo>
                <a:lnTo>
                  <a:pt x="578384" y="318227"/>
                </a:lnTo>
                <a:cubicBezTo>
                  <a:pt x="575678" y="290555"/>
                  <a:pt x="581477" y="261346"/>
                  <a:pt x="595782" y="229831"/>
                </a:cubicBezTo>
                <a:cubicBezTo>
                  <a:pt x="621685" y="171797"/>
                  <a:pt x="673493" y="131826"/>
                  <a:pt x="751590" y="110688"/>
                </a:cubicBezTo>
                <a:lnTo>
                  <a:pt x="751590" y="0"/>
                </a:lnTo>
                <a:cubicBezTo>
                  <a:pt x="651842" y="19217"/>
                  <a:pt x="575291" y="59187"/>
                  <a:pt x="521551" y="119527"/>
                </a:cubicBezTo>
                <a:cubicBezTo>
                  <a:pt x="467811" y="180252"/>
                  <a:pt x="441134" y="264805"/>
                  <a:pt x="441134" y="373187"/>
                </a:cubicBezTo>
                <a:lnTo>
                  <a:pt x="441134" y="598021"/>
                </a:lnTo>
                <a:close/>
                <a:moveTo>
                  <a:pt x="387" y="598021"/>
                </a:moveTo>
                <a:lnTo>
                  <a:pt x="315096" y="598021"/>
                </a:lnTo>
                <a:lnTo>
                  <a:pt x="315096" y="318227"/>
                </a:lnTo>
                <a:lnTo>
                  <a:pt x="137250" y="318227"/>
                </a:lnTo>
                <a:cubicBezTo>
                  <a:pt x="134544" y="290555"/>
                  <a:pt x="140343" y="261346"/>
                  <a:pt x="154648" y="229831"/>
                </a:cubicBezTo>
                <a:cubicBezTo>
                  <a:pt x="180552" y="171797"/>
                  <a:pt x="232359" y="131826"/>
                  <a:pt x="310456" y="110688"/>
                </a:cubicBezTo>
                <a:lnTo>
                  <a:pt x="310456" y="0"/>
                </a:lnTo>
                <a:cubicBezTo>
                  <a:pt x="210708" y="19217"/>
                  <a:pt x="134157" y="59187"/>
                  <a:pt x="80417" y="119527"/>
                </a:cubicBezTo>
                <a:cubicBezTo>
                  <a:pt x="26677" y="180252"/>
                  <a:pt x="0" y="264805"/>
                  <a:pt x="0" y="373187"/>
                </a:cubicBezTo>
                <a:lnTo>
                  <a:pt x="0" y="598021"/>
                </a:lnTo>
                <a:close/>
              </a:path>
            </a:pathLst>
          </a:custGeom>
          <a:solidFill>
            <a:schemeClr val="accent1"/>
          </a:solidFill>
        </p:spPr>
        <p:txBody>
          <a:bodyPr>
            <a:normAutofit/>
          </a:bodyPr>
          <a:lstStyle>
            <a:lvl1pPr>
              <a:defRPr sz="100"/>
            </a:lvl1pPr>
          </a:lstStyle>
          <a:p>
            <a:pPr lvl="0"/>
            <a:r>
              <a:rPr lang="en-US" dirty="0"/>
              <a:t> </a:t>
            </a:r>
            <a:endParaRPr lang="en-GB" dirty="0"/>
          </a:p>
        </p:txBody>
      </p:sp>
      <p:sp>
        <p:nvSpPr>
          <p:cNvPr id="12" name="CPT Mark Long 2">
            <a:extLst>
              <a:ext uri="{FF2B5EF4-FFF2-40B4-BE49-F238E27FC236}">
                <a16:creationId xmlns:a16="http://schemas.microsoft.com/office/drawing/2014/main" id="{6F90759E-8CAC-48E4-BE36-07DF265F0BDE}"/>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Logo">
            <a:extLst>
              <a:ext uri="{FF2B5EF4-FFF2-40B4-BE49-F238E27FC236}">
                <a16:creationId xmlns:a16="http://schemas.microsoft.com/office/drawing/2014/main" id="{14CD1059-6DB0-4430-8505-3286AC086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Tree>
    <p:extLst>
      <p:ext uri="{BB962C8B-B14F-4D97-AF65-F5344CB8AC3E}">
        <p14:creationId xmlns:p14="http://schemas.microsoft.com/office/powerpoint/2010/main" val="3718059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 Block Image - Grey">
    <p:bg>
      <p:bgPr>
        <a:solidFill>
          <a:srgbClr val="D9D8D6"/>
        </a:solidFill>
        <a:effectLst/>
      </p:bgPr>
    </p:bg>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2" name="Picture Placeholder 1">
            <a:extLst>
              <a:ext uri="{FF2B5EF4-FFF2-40B4-BE49-F238E27FC236}">
                <a16:creationId xmlns:a16="http://schemas.microsoft.com/office/drawing/2014/main" id="{63AE6F15-C91B-4845-9375-D26BACCD3E96}"/>
              </a:ext>
            </a:extLst>
          </p:cNvPr>
          <p:cNvSpPr>
            <a:spLocks noGrp="1"/>
          </p:cNvSpPr>
          <p:nvPr>
            <p:ph type="pic" sz="quarter" idx="20" hasCustomPrompt="1"/>
          </p:nvPr>
        </p:nvSpPr>
        <p:spPr>
          <a:xfrm>
            <a:off x="4462462" y="0"/>
            <a:ext cx="7729537" cy="6858000"/>
          </a:xfrm>
          <a:solidFill>
            <a:schemeClr val="bg1">
              <a:lumMod val="85000"/>
            </a:schemeClr>
          </a:solidFill>
        </p:spPr>
        <p:txBody>
          <a:bodyPr/>
          <a:lstStyle>
            <a:lvl1pPr algn="l">
              <a:defRPr sz="1600"/>
            </a:lvl1pPr>
          </a:lstStyle>
          <a:p>
            <a:r>
              <a:rPr lang="en-GB" dirty="0"/>
              <a:t>Click on the icon to insert picture or select the placeholder </a:t>
            </a:r>
            <a:br>
              <a:rPr lang="en-GB" dirty="0"/>
            </a:br>
            <a:r>
              <a:rPr lang="en-GB" dirty="0"/>
              <a:t>and insert an image from the Canto add-in</a:t>
            </a:r>
            <a:br>
              <a:rPr lang="en-GB" dirty="0"/>
            </a:br>
            <a:br>
              <a:rPr lang="en-GB" dirty="0"/>
            </a:br>
            <a:r>
              <a:rPr lang="en-GB" dirty="0"/>
              <a:t>Right click on the picture and send to back</a:t>
            </a:r>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accent1"/>
                </a:solidFill>
              </a:defRPr>
            </a:lvl1pPr>
            <a:lvl2pPr>
              <a:buClr>
                <a:schemeClr val="accent1"/>
              </a:buClr>
              <a:defRPr sz="1800">
                <a:solidFill>
                  <a:schemeClr val="accent1"/>
                </a:solidFill>
              </a:defRPr>
            </a:lvl2pPr>
            <a:lvl3pPr>
              <a:buClr>
                <a:schemeClr val="accent1"/>
              </a:buClr>
              <a:defRPr sz="1600">
                <a:solidFill>
                  <a:schemeClr val="accent1"/>
                </a:solidFill>
              </a:defRPr>
            </a:lvl3pPr>
            <a:lvl4pPr>
              <a:buClr>
                <a:schemeClr val="accent1"/>
              </a:buClr>
              <a:defRPr sz="1400">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0" name="CPT Mark Short 2">
            <a:extLst>
              <a:ext uri="{FF2B5EF4-FFF2-40B4-BE49-F238E27FC236}">
                <a16:creationId xmlns:a16="http://schemas.microsoft.com/office/drawing/2014/main" id="{065D1089-BE02-4C64-9750-2F3F6606701F}"/>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8690240"/>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 Block Collage - Whit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3" y="0"/>
            <a:ext cx="77295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Logo">
            <a:extLst>
              <a:ext uri="{FF2B5EF4-FFF2-40B4-BE49-F238E27FC236}">
                <a16:creationId xmlns:a16="http://schemas.microsoft.com/office/drawing/2014/main" id="{71397049-80DB-48CF-8AAA-532FAC2E4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3" name="Footer Placeholder 1">
            <a:extLst>
              <a:ext uri="{FF2B5EF4-FFF2-40B4-BE49-F238E27FC236}">
                <a16:creationId xmlns:a16="http://schemas.microsoft.com/office/drawing/2014/main" id="{1AAA1AC7-BEDC-4A83-BEFE-6819118C31F4}"/>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tx1"/>
                </a:solidFill>
                <a:latin typeface="Segoe UI Semilight" panose="020B0402040204020203" pitchFamily="34" charset="0"/>
                <a:cs typeface="Segoe UI Semilight" panose="020B0402040204020203" pitchFamily="34" charset="0"/>
              </a:defRPr>
            </a:lvl1pPr>
          </a:lstStyle>
          <a:p>
            <a:endParaRPr lang="en-GB" dirty="0"/>
          </a:p>
        </p:txBody>
      </p:sp>
      <p:sp>
        <p:nvSpPr>
          <p:cNvPr id="22" name="Slide Number Placeholder 1">
            <a:extLst>
              <a:ext uri="{FF2B5EF4-FFF2-40B4-BE49-F238E27FC236}">
                <a16:creationId xmlns:a16="http://schemas.microsoft.com/office/drawing/2014/main" id="{6F2B4374-B029-4B21-BB2D-DEFE3EF54B96}"/>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tx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3" name="Picture Placeholder 5">
            <a:extLst>
              <a:ext uri="{FF2B5EF4-FFF2-40B4-BE49-F238E27FC236}">
                <a16:creationId xmlns:a16="http://schemas.microsoft.com/office/drawing/2014/main" id="{8DCA56BB-9941-4E64-A171-E9883C9029FA}"/>
              </a:ext>
            </a:extLst>
          </p:cNvPr>
          <p:cNvSpPr>
            <a:spLocks noGrp="1"/>
          </p:cNvSpPr>
          <p:nvPr>
            <p:ph type="pic" sz="quarter" idx="24" hasCustomPrompt="1"/>
          </p:nvPr>
        </p:nvSpPr>
        <p:spPr>
          <a:xfrm>
            <a:off x="8488771" y="3242202"/>
            <a:ext cx="3292067" cy="2854687"/>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8" name="Picture Placeholder 4">
            <a:extLst>
              <a:ext uri="{FF2B5EF4-FFF2-40B4-BE49-F238E27FC236}">
                <a16:creationId xmlns:a16="http://schemas.microsoft.com/office/drawing/2014/main" id="{4C9780D4-8913-4785-BB09-B260851F0198}"/>
              </a:ext>
            </a:extLst>
          </p:cNvPr>
          <p:cNvSpPr>
            <a:spLocks noGrp="1"/>
          </p:cNvSpPr>
          <p:nvPr>
            <p:ph type="pic" sz="quarter" idx="23" hasCustomPrompt="1"/>
          </p:nvPr>
        </p:nvSpPr>
        <p:spPr>
          <a:xfrm>
            <a:off x="669628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6" name="Picture Placeholder 3">
            <a:extLst>
              <a:ext uri="{FF2B5EF4-FFF2-40B4-BE49-F238E27FC236}">
                <a16:creationId xmlns:a16="http://schemas.microsoft.com/office/drawing/2014/main" id="{1007AFD8-AFE9-486B-B053-9B6B59620F98}"/>
              </a:ext>
            </a:extLst>
          </p:cNvPr>
          <p:cNvSpPr>
            <a:spLocks noGrp="1"/>
          </p:cNvSpPr>
          <p:nvPr>
            <p:ph type="pic" sz="quarter" idx="22" hasCustomPrompt="1"/>
          </p:nvPr>
        </p:nvSpPr>
        <p:spPr>
          <a:xfrm>
            <a:off x="490379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7" name="Picture Placeholder 2">
            <a:extLst>
              <a:ext uri="{FF2B5EF4-FFF2-40B4-BE49-F238E27FC236}">
                <a16:creationId xmlns:a16="http://schemas.microsoft.com/office/drawing/2014/main" id="{1F29FEE7-202C-4346-996E-92F71C6B7527}"/>
              </a:ext>
            </a:extLst>
          </p:cNvPr>
          <p:cNvSpPr>
            <a:spLocks noGrp="1"/>
          </p:cNvSpPr>
          <p:nvPr>
            <p:ph type="pic" sz="quarter" idx="21" hasCustomPrompt="1"/>
          </p:nvPr>
        </p:nvSpPr>
        <p:spPr>
          <a:xfrm>
            <a:off x="8488771" y="634403"/>
            <a:ext cx="3292067" cy="2515038"/>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1" name="Picture Placeholder 1">
            <a:extLst>
              <a:ext uri="{FF2B5EF4-FFF2-40B4-BE49-F238E27FC236}">
                <a16:creationId xmlns:a16="http://schemas.microsoft.com/office/drawing/2014/main" id="{83770676-EAC6-4C79-8926-71D29B8E6AA4}"/>
              </a:ext>
            </a:extLst>
          </p:cNvPr>
          <p:cNvSpPr>
            <a:spLocks noGrp="1"/>
          </p:cNvSpPr>
          <p:nvPr>
            <p:ph type="pic" sz="quarter" idx="20" hasCustomPrompt="1"/>
          </p:nvPr>
        </p:nvSpPr>
        <p:spPr>
          <a:xfrm>
            <a:off x="4903788" y="629539"/>
            <a:ext cx="3473309" cy="353733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rgbClr val="494949"/>
                </a:solidFill>
              </a:defRPr>
            </a:lvl1pPr>
            <a:lvl2pPr>
              <a:defRPr sz="1800">
                <a:solidFill>
                  <a:srgbClr val="494949"/>
                </a:solidFill>
              </a:defRPr>
            </a:lvl2pPr>
            <a:lvl3pPr>
              <a:defRPr sz="1600">
                <a:solidFill>
                  <a:srgbClr val="494949"/>
                </a:solidFill>
              </a:defRPr>
            </a:lvl3pPr>
            <a:lvl4pPr>
              <a:defRPr sz="1400">
                <a:solidFill>
                  <a:srgbClr val="494949"/>
                </a:solidFill>
              </a:defRPr>
            </a:lvl4pPr>
            <a:lvl5pPr>
              <a:defRPr>
                <a:solidFill>
                  <a:srgbClr val="494949"/>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8" name="Title">
            <a:extLst>
              <a:ext uri="{FF2B5EF4-FFF2-40B4-BE49-F238E27FC236}">
                <a16:creationId xmlns:a16="http://schemas.microsoft.com/office/drawing/2014/main" id="{E5D1846B-536F-40DA-A50A-20DD016033D4}"/>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5" name="CPT Mark Short 2">
            <a:extLst>
              <a:ext uri="{FF2B5EF4-FFF2-40B4-BE49-F238E27FC236}">
                <a16:creationId xmlns:a16="http://schemas.microsoft.com/office/drawing/2014/main" id="{5FAC1BDC-EE9C-42F2-9E7D-9F9E0522AD3A}"/>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204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 Block Collage - Blu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flipH="1">
            <a:off x="4462461"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Logo">
            <a:extLst>
              <a:ext uri="{FF2B5EF4-FFF2-40B4-BE49-F238E27FC236}">
                <a16:creationId xmlns:a16="http://schemas.microsoft.com/office/drawing/2014/main" id="{A4CE319B-0FCA-4E02-9405-A0D81F9213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3" name="Footer Placeholder 1">
            <a:extLst>
              <a:ext uri="{FF2B5EF4-FFF2-40B4-BE49-F238E27FC236}">
                <a16:creationId xmlns:a16="http://schemas.microsoft.com/office/drawing/2014/main" id="{1AAA1AC7-BEDC-4A83-BEFE-6819118C31F4}"/>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22" name="Slide Number Placeholder 1">
            <a:extLst>
              <a:ext uri="{FF2B5EF4-FFF2-40B4-BE49-F238E27FC236}">
                <a16:creationId xmlns:a16="http://schemas.microsoft.com/office/drawing/2014/main" id="{6F2B4374-B029-4B21-BB2D-DEFE3EF54B96}"/>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3" name="Picture Placeholder 5">
            <a:extLst>
              <a:ext uri="{FF2B5EF4-FFF2-40B4-BE49-F238E27FC236}">
                <a16:creationId xmlns:a16="http://schemas.microsoft.com/office/drawing/2014/main" id="{8DCA56BB-9941-4E64-A171-E9883C9029FA}"/>
              </a:ext>
            </a:extLst>
          </p:cNvPr>
          <p:cNvSpPr>
            <a:spLocks noGrp="1"/>
          </p:cNvSpPr>
          <p:nvPr>
            <p:ph type="pic" sz="quarter" idx="24" hasCustomPrompt="1"/>
          </p:nvPr>
        </p:nvSpPr>
        <p:spPr>
          <a:xfrm>
            <a:off x="8488771" y="3242202"/>
            <a:ext cx="3292067" cy="2854687"/>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8" name="Picture Placeholder 4">
            <a:extLst>
              <a:ext uri="{FF2B5EF4-FFF2-40B4-BE49-F238E27FC236}">
                <a16:creationId xmlns:a16="http://schemas.microsoft.com/office/drawing/2014/main" id="{4C9780D4-8913-4785-BB09-B260851F0198}"/>
              </a:ext>
            </a:extLst>
          </p:cNvPr>
          <p:cNvSpPr>
            <a:spLocks noGrp="1"/>
          </p:cNvSpPr>
          <p:nvPr>
            <p:ph type="pic" sz="quarter" idx="23" hasCustomPrompt="1"/>
          </p:nvPr>
        </p:nvSpPr>
        <p:spPr>
          <a:xfrm>
            <a:off x="669628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6" name="Picture Placeholder 3">
            <a:extLst>
              <a:ext uri="{FF2B5EF4-FFF2-40B4-BE49-F238E27FC236}">
                <a16:creationId xmlns:a16="http://schemas.microsoft.com/office/drawing/2014/main" id="{1007AFD8-AFE9-486B-B053-9B6B59620F98}"/>
              </a:ext>
            </a:extLst>
          </p:cNvPr>
          <p:cNvSpPr>
            <a:spLocks noGrp="1"/>
          </p:cNvSpPr>
          <p:nvPr>
            <p:ph type="pic" sz="quarter" idx="22" hasCustomPrompt="1"/>
          </p:nvPr>
        </p:nvSpPr>
        <p:spPr>
          <a:xfrm>
            <a:off x="490379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7" name="Picture Placeholder 2">
            <a:extLst>
              <a:ext uri="{FF2B5EF4-FFF2-40B4-BE49-F238E27FC236}">
                <a16:creationId xmlns:a16="http://schemas.microsoft.com/office/drawing/2014/main" id="{1F29FEE7-202C-4346-996E-92F71C6B7527}"/>
              </a:ext>
            </a:extLst>
          </p:cNvPr>
          <p:cNvSpPr>
            <a:spLocks noGrp="1"/>
          </p:cNvSpPr>
          <p:nvPr>
            <p:ph type="pic" sz="quarter" idx="21" hasCustomPrompt="1"/>
          </p:nvPr>
        </p:nvSpPr>
        <p:spPr>
          <a:xfrm>
            <a:off x="8488771" y="634403"/>
            <a:ext cx="3292067" cy="2515038"/>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1" name="Picture Placeholder 1">
            <a:extLst>
              <a:ext uri="{FF2B5EF4-FFF2-40B4-BE49-F238E27FC236}">
                <a16:creationId xmlns:a16="http://schemas.microsoft.com/office/drawing/2014/main" id="{83770676-EAC6-4C79-8926-71D29B8E6AA4}"/>
              </a:ext>
            </a:extLst>
          </p:cNvPr>
          <p:cNvSpPr>
            <a:spLocks noGrp="1"/>
          </p:cNvSpPr>
          <p:nvPr>
            <p:ph type="pic" sz="quarter" idx="20" hasCustomPrompt="1"/>
          </p:nvPr>
        </p:nvSpPr>
        <p:spPr>
          <a:xfrm>
            <a:off x="4903788" y="629539"/>
            <a:ext cx="3473309" cy="353733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8" name="Title">
            <a:extLst>
              <a:ext uri="{FF2B5EF4-FFF2-40B4-BE49-F238E27FC236}">
                <a16:creationId xmlns:a16="http://schemas.microsoft.com/office/drawing/2014/main" id="{E5D1846B-536F-40DA-A50A-20DD016033D4}"/>
              </a:ext>
            </a:extLst>
          </p:cNvPr>
          <p:cNvSpPr>
            <a:spLocks noGrp="1"/>
          </p:cNvSpPr>
          <p:nvPr>
            <p:ph type="title"/>
          </p:nvPr>
        </p:nvSpPr>
        <p:spPr>
          <a:xfrm>
            <a:off x="806451" y="527293"/>
            <a:ext cx="3259137" cy="878824"/>
          </a:xfrm>
        </p:spPr>
        <p:txBody>
          <a:bodyPr anchor="t"/>
          <a:lstStyle>
            <a:lvl1pPr>
              <a:defRPr>
                <a:solidFill>
                  <a:schemeClr val="bg1"/>
                </a:solidFill>
              </a:defRPr>
            </a:lvl1pPr>
          </a:lstStyle>
          <a:p>
            <a:r>
              <a:rPr lang="nl-NL"/>
              <a:t>Klik om stijl te bewerken</a:t>
            </a:r>
            <a:endParaRPr lang="en-GB" dirty="0"/>
          </a:p>
        </p:txBody>
      </p:sp>
      <p:sp>
        <p:nvSpPr>
          <p:cNvPr id="15" name="CPT Mark Short 2">
            <a:extLst>
              <a:ext uri="{FF2B5EF4-FFF2-40B4-BE49-F238E27FC236}">
                <a16:creationId xmlns:a16="http://schemas.microsoft.com/office/drawing/2014/main" id="{4410C388-4D68-4D8E-B4B8-623C2B214185}"/>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049229"/>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 Block Collage - Turquoise">
    <p:bg>
      <p:bgPr>
        <a:solidFill>
          <a:schemeClr val="accent3"/>
        </a:solidFill>
        <a:effectLst/>
      </p:bgPr>
    </p:bg>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accent1"/>
                </a:solidFill>
              </a:defRPr>
            </a:lvl1pPr>
            <a:lvl2pPr>
              <a:buClr>
                <a:schemeClr val="accent1"/>
              </a:buClr>
              <a:defRPr sz="1800">
                <a:solidFill>
                  <a:schemeClr val="accent1"/>
                </a:solidFill>
              </a:defRPr>
            </a:lvl2pPr>
            <a:lvl3pPr>
              <a:buClr>
                <a:schemeClr val="accent1"/>
              </a:buClr>
              <a:defRPr sz="1600">
                <a:solidFill>
                  <a:schemeClr val="accent1"/>
                </a:solidFill>
              </a:defRPr>
            </a:lvl3pPr>
            <a:lvl4pPr>
              <a:buClr>
                <a:schemeClr val="accent1"/>
              </a:buClr>
              <a:defRPr sz="1400">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0" name="Rectangle 9">
            <a:extLst>
              <a:ext uri="{FF2B5EF4-FFF2-40B4-BE49-F238E27FC236}">
                <a16:creationId xmlns:a16="http://schemas.microsoft.com/office/drawing/2014/main" id="{04BD138E-80B5-4173-97E0-CC34ADF57E13}"/>
              </a:ext>
            </a:extLst>
          </p:cNvPr>
          <p:cNvSpPr/>
          <p:nvPr userDrawn="1"/>
        </p:nvSpPr>
        <p:spPr>
          <a:xfrm flipH="1">
            <a:off x="4462461"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Logo">
            <a:extLst>
              <a:ext uri="{FF2B5EF4-FFF2-40B4-BE49-F238E27FC236}">
                <a16:creationId xmlns:a16="http://schemas.microsoft.com/office/drawing/2014/main" id="{12CC2930-71A2-4B71-AC74-9031B520C0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97029" y="6185449"/>
            <a:ext cx="927290" cy="412724"/>
          </a:xfrm>
          <a:prstGeom prst="rect">
            <a:avLst/>
          </a:prstGeom>
        </p:spPr>
      </p:pic>
      <p:sp>
        <p:nvSpPr>
          <p:cNvPr id="13" name="Picture Placeholder 5">
            <a:extLst>
              <a:ext uri="{FF2B5EF4-FFF2-40B4-BE49-F238E27FC236}">
                <a16:creationId xmlns:a16="http://schemas.microsoft.com/office/drawing/2014/main" id="{C63BE7AD-B2D6-42C0-81A4-1884AFEDF5E4}"/>
              </a:ext>
            </a:extLst>
          </p:cNvPr>
          <p:cNvSpPr>
            <a:spLocks noGrp="1"/>
          </p:cNvSpPr>
          <p:nvPr>
            <p:ph type="pic" sz="quarter" idx="24" hasCustomPrompt="1"/>
          </p:nvPr>
        </p:nvSpPr>
        <p:spPr>
          <a:xfrm>
            <a:off x="8488771" y="3242202"/>
            <a:ext cx="3292067" cy="2854687"/>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4" name="Picture Placeholder 4">
            <a:extLst>
              <a:ext uri="{FF2B5EF4-FFF2-40B4-BE49-F238E27FC236}">
                <a16:creationId xmlns:a16="http://schemas.microsoft.com/office/drawing/2014/main" id="{5A9BAF96-6FCA-4221-BB77-84E265DB6C6E}"/>
              </a:ext>
            </a:extLst>
          </p:cNvPr>
          <p:cNvSpPr>
            <a:spLocks noGrp="1"/>
          </p:cNvSpPr>
          <p:nvPr>
            <p:ph type="pic" sz="quarter" idx="23" hasCustomPrompt="1"/>
          </p:nvPr>
        </p:nvSpPr>
        <p:spPr>
          <a:xfrm>
            <a:off x="669628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6" name="Picture Placeholder 3">
            <a:extLst>
              <a:ext uri="{FF2B5EF4-FFF2-40B4-BE49-F238E27FC236}">
                <a16:creationId xmlns:a16="http://schemas.microsoft.com/office/drawing/2014/main" id="{9F27EED1-7A21-4486-B7E1-D78DDF134908}"/>
              </a:ext>
            </a:extLst>
          </p:cNvPr>
          <p:cNvSpPr>
            <a:spLocks noGrp="1"/>
          </p:cNvSpPr>
          <p:nvPr>
            <p:ph type="pic" sz="quarter" idx="22" hasCustomPrompt="1"/>
          </p:nvPr>
        </p:nvSpPr>
        <p:spPr>
          <a:xfrm>
            <a:off x="490379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7" name="Picture Placeholder 2">
            <a:extLst>
              <a:ext uri="{FF2B5EF4-FFF2-40B4-BE49-F238E27FC236}">
                <a16:creationId xmlns:a16="http://schemas.microsoft.com/office/drawing/2014/main" id="{7D0F9192-D9C4-4517-99B2-366A69ED32F8}"/>
              </a:ext>
            </a:extLst>
          </p:cNvPr>
          <p:cNvSpPr>
            <a:spLocks noGrp="1"/>
          </p:cNvSpPr>
          <p:nvPr>
            <p:ph type="pic" sz="quarter" idx="21" hasCustomPrompt="1"/>
          </p:nvPr>
        </p:nvSpPr>
        <p:spPr>
          <a:xfrm>
            <a:off x="8488771" y="634403"/>
            <a:ext cx="3292067" cy="2515038"/>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20" name="Picture Placeholder 1">
            <a:extLst>
              <a:ext uri="{FF2B5EF4-FFF2-40B4-BE49-F238E27FC236}">
                <a16:creationId xmlns:a16="http://schemas.microsoft.com/office/drawing/2014/main" id="{92FEA877-AB4F-4147-95D7-46CC4805A3A6}"/>
              </a:ext>
            </a:extLst>
          </p:cNvPr>
          <p:cNvSpPr>
            <a:spLocks noGrp="1"/>
          </p:cNvSpPr>
          <p:nvPr>
            <p:ph type="pic" sz="quarter" idx="20" hasCustomPrompt="1"/>
          </p:nvPr>
        </p:nvSpPr>
        <p:spPr>
          <a:xfrm>
            <a:off x="4903788" y="629539"/>
            <a:ext cx="3473309" cy="353733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24" name="CPT Mark Short 2">
            <a:extLst>
              <a:ext uri="{FF2B5EF4-FFF2-40B4-BE49-F238E27FC236}">
                <a16:creationId xmlns:a16="http://schemas.microsoft.com/office/drawing/2014/main" id="{4F76D876-4A24-4852-97A8-CD52172A5053}"/>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824610"/>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 Block Collage - Green">
    <p:bg>
      <p:bgPr>
        <a:solidFill>
          <a:schemeClr val="accent4"/>
        </a:solidFill>
        <a:effectLst/>
      </p:bgPr>
    </p:bg>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accent1"/>
                </a:solidFill>
              </a:defRPr>
            </a:lvl1pPr>
            <a:lvl2pPr>
              <a:buClr>
                <a:schemeClr val="accent1"/>
              </a:buClr>
              <a:defRPr sz="1800">
                <a:solidFill>
                  <a:schemeClr val="accent1"/>
                </a:solidFill>
              </a:defRPr>
            </a:lvl2pPr>
            <a:lvl3pPr>
              <a:buClr>
                <a:schemeClr val="accent1"/>
              </a:buClr>
              <a:defRPr sz="1600">
                <a:solidFill>
                  <a:schemeClr val="accent1"/>
                </a:solidFill>
              </a:defRPr>
            </a:lvl3pPr>
            <a:lvl4pPr>
              <a:buClr>
                <a:schemeClr val="accent1"/>
              </a:buClr>
              <a:defRPr sz="1400">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0" name="Rectangle 9">
            <a:extLst>
              <a:ext uri="{FF2B5EF4-FFF2-40B4-BE49-F238E27FC236}">
                <a16:creationId xmlns:a16="http://schemas.microsoft.com/office/drawing/2014/main" id="{7C3797D2-F304-402C-9C25-1784CB6DF442}"/>
              </a:ext>
            </a:extLst>
          </p:cNvPr>
          <p:cNvSpPr/>
          <p:nvPr userDrawn="1"/>
        </p:nvSpPr>
        <p:spPr>
          <a:xfrm flipH="1">
            <a:off x="4462461"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Logo">
            <a:extLst>
              <a:ext uri="{FF2B5EF4-FFF2-40B4-BE49-F238E27FC236}">
                <a16:creationId xmlns:a16="http://schemas.microsoft.com/office/drawing/2014/main" id="{209EAB2D-B93C-4911-A773-0158DBF1B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97029" y="6185449"/>
            <a:ext cx="927290" cy="412724"/>
          </a:xfrm>
          <a:prstGeom prst="rect">
            <a:avLst/>
          </a:prstGeom>
        </p:spPr>
      </p:pic>
      <p:sp>
        <p:nvSpPr>
          <p:cNvPr id="13" name="Picture Placeholder 5">
            <a:extLst>
              <a:ext uri="{FF2B5EF4-FFF2-40B4-BE49-F238E27FC236}">
                <a16:creationId xmlns:a16="http://schemas.microsoft.com/office/drawing/2014/main" id="{78E96BF9-C371-409A-868D-3315E6CCB41E}"/>
              </a:ext>
            </a:extLst>
          </p:cNvPr>
          <p:cNvSpPr>
            <a:spLocks noGrp="1"/>
          </p:cNvSpPr>
          <p:nvPr>
            <p:ph type="pic" sz="quarter" idx="24" hasCustomPrompt="1"/>
          </p:nvPr>
        </p:nvSpPr>
        <p:spPr>
          <a:xfrm>
            <a:off x="8488771" y="3242202"/>
            <a:ext cx="3292067" cy="2854687"/>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4" name="Picture Placeholder 4">
            <a:extLst>
              <a:ext uri="{FF2B5EF4-FFF2-40B4-BE49-F238E27FC236}">
                <a16:creationId xmlns:a16="http://schemas.microsoft.com/office/drawing/2014/main" id="{AAFE57E5-A275-4092-B243-E027ADFEDB7E}"/>
              </a:ext>
            </a:extLst>
          </p:cNvPr>
          <p:cNvSpPr>
            <a:spLocks noGrp="1"/>
          </p:cNvSpPr>
          <p:nvPr>
            <p:ph type="pic" sz="quarter" idx="23" hasCustomPrompt="1"/>
          </p:nvPr>
        </p:nvSpPr>
        <p:spPr>
          <a:xfrm>
            <a:off x="669628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6" name="Picture Placeholder 3">
            <a:extLst>
              <a:ext uri="{FF2B5EF4-FFF2-40B4-BE49-F238E27FC236}">
                <a16:creationId xmlns:a16="http://schemas.microsoft.com/office/drawing/2014/main" id="{3F91345D-17BE-4324-8548-856FF790B4F4}"/>
              </a:ext>
            </a:extLst>
          </p:cNvPr>
          <p:cNvSpPr>
            <a:spLocks noGrp="1"/>
          </p:cNvSpPr>
          <p:nvPr>
            <p:ph type="pic" sz="quarter" idx="22" hasCustomPrompt="1"/>
          </p:nvPr>
        </p:nvSpPr>
        <p:spPr>
          <a:xfrm>
            <a:off x="490379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7" name="Picture Placeholder 2">
            <a:extLst>
              <a:ext uri="{FF2B5EF4-FFF2-40B4-BE49-F238E27FC236}">
                <a16:creationId xmlns:a16="http://schemas.microsoft.com/office/drawing/2014/main" id="{F8805AC7-1AF1-4D3D-8123-E6DAE4CBA90B}"/>
              </a:ext>
            </a:extLst>
          </p:cNvPr>
          <p:cNvSpPr>
            <a:spLocks noGrp="1"/>
          </p:cNvSpPr>
          <p:nvPr>
            <p:ph type="pic" sz="quarter" idx="21" hasCustomPrompt="1"/>
          </p:nvPr>
        </p:nvSpPr>
        <p:spPr>
          <a:xfrm>
            <a:off x="8488771" y="634403"/>
            <a:ext cx="3292067" cy="2515038"/>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20" name="Picture Placeholder 1">
            <a:extLst>
              <a:ext uri="{FF2B5EF4-FFF2-40B4-BE49-F238E27FC236}">
                <a16:creationId xmlns:a16="http://schemas.microsoft.com/office/drawing/2014/main" id="{F82E390D-A2D5-4921-9E5F-754A9728B997}"/>
              </a:ext>
            </a:extLst>
          </p:cNvPr>
          <p:cNvSpPr>
            <a:spLocks noGrp="1"/>
          </p:cNvSpPr>
          <p:nvPr>
            <p:ph type="pic" sz="quarter" idx="20" hasCustomPrompt="1"/>
          </p:nvPr>
        </p:nvSpPr>
        <p:spPr>
          <a:xfrm>
            <a:off x="4903788" y="629539"/>
            <a:ext cx="3473309" cy="353733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24" name="CPT Mark Short 2">
            <a:extLst>
              <a:ext uri="{FF2B5EF4-FFF2-40B4-BE49-F238E27FC236}">
                <a16:creationId xmlns:a16="http://schemas.microsoft.com/office/drawing/2014/main" id="{C0DD0F5C-7630-4636-996B-3EF95443DAB4}"/>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6982163"/>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 Block Collage - Sand">
    <p:bg>
      <p:bgPr>
        <a:solidFill>
          <a:schemeClr val="accent5"/>
        </a:solidFill>
        <a:effectLst/>
      </p:bgPr>
    </p:bg>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accent1"/>
                </a:solidFill>
              </a:defRPr>
            </a:lvl1pPr>
            <a:lvl2pPr>
              <a:buClr>
                <a:schemeClr val="accent1"/>
              </a:buClr>
              <a:defRPr sz="1800">
                <a:solidFill>
                  <a:schemeClr val="accent1"/>
                </a:solidFill>
              </a:defRPr>
            </a:lvl2pPr>
            <a:lvl3pPr>
              <a:buClr>
                <a:schemeClr val="accent1"/>
              </a:buClr>
              <a:defRPr sz="1600">
                <a:solidFill>
                  <a:schemeClr val="accent1"/>
                </a:solidFill>
              </a:defRPr>
            </a:lvl3pPr>
            <a:lvl4pPr>
              <a:buClr>
                <a:schemeClr val="accent1"/>
              </a:buClr>
              <a:defRPr sz="1400">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0" name="Rectangle 9">
            <a:extLst>
              <a:ext uri="{FF2B5EF4-FFF2-40B4-BE49-F238E27FC236}">
                <a16:creationId xmlns:a16="http://schemas.microsoft.com/office/drawing/2014/main" id="{7C3797D2-F304-402C-9C25-1784CB6DF442}"/>
              </a:ext>
            </a:extLst>
          </p:cNvPr>
          <p:cNvSpPr/>
          <p:nvPr userDrawn="1"/>
        </p:nvSpPr>
        <p:spPr>
          <a:xfrm flipH="1">
            <a:off x="4462461"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Logo">
            <a:extLst>
              <a:ext uri="{FF2B5EF4-FFF2-40B4-BE49-F238E27FC236}">
                <a16:creationId xmlns:a16="http://schemas.microsoft.com/office/drawing/2014/main" id="{209EAB2D-B93C-4911-A773-0158DBF1B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97029" y="6185449"/>
            <a:ext cx="927290" cy="412724"/>
          </a:xfrm>
          <a:prstGeom prst="rect">
            <a:avLst/>
          </a:prstGeom>
        </p:spPr>
      </p:pic>
      <p:sp>
        <p:nvSpPr>
          <p:cNvPr id="13" name="Picture Placeholder 5">
            <a:extLst>
              <a:ext uri="{FF2B5EF4-FFF2-40B4-BE49-F238E27FC236}">
                <a16:creationId xmlns:a16="http://schemas.microsoft.com/office/drawing/2014/main" id="{78E96BF9-C371-409A-868D-3315E6CCB41E}"/>
              </a:ext>
            </a:extLst>
          </p:cNvPr>
          <p:cNvSpPr>
            <a:spLocks noGrp="1"/>
          </p:cNvSpPr>
          <p:nvPr>
            <p:ph type="pic" sz="quarter" idx="24" hasCustomPrompt="1"/>
          </p:nvPr>
        </p:nvSpPr>
        <p:spPr>
          <a:xfrm>
            <a:off x="8488771" y="3242202"/>
            <a:ext cx="3292067" cy="2854687"/>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4" name="Picture Placeholder 4">
            <a:extLst>
              <a:ext uri="{FF2B5EF4-FFF2-40B4-BE49-F238E27FC236}">
                <a16:creationId xmlns:a16="http://schemas.microsoft.com/office/drawing/2014/main" id="{AAFE57E5-A275-4092-B243-E027ADFEDB7E}"/>
              </a:ext>
            </a:extLst>
          </p:cNvPr>
          <p:cNvSpPr>
            <a:spLocks noGrp="1"/>
          </p:cNvSpPr>
          <p:nvPr>
            <p:ph type="pic" sz="quarter" idx="23" hasCustomPrompt="1"/>
          </p:nvPr>
        </p:nvSpPr>
        <p:spPr>
          <a:xfrm>
            <a:off x="669628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6" name="Picture Placeholder 3">
            <a:extLst>
              <a:ext uri="{FF2B5EF4-FFF2-40B4-BE49-F238E27FC236}">
                <a16:creationId xmlns:a16="http://schemas.microsoft.com/office/drawing/2014/main" id="{3F91345D-17BE-4324-8548-856FF790B4F4}"/>
              </a:ext>
            </a:extLst>
          </p:cNvPr>
          <p:cNvSpPr>
            <a:spLocks noGrp="1"/>
          </p:cNvSpPr>
          <p:nvPr>
            <p:ph type="pic" sz="quarter" idx="22" hasCustomPrompt="1"/>
          </p:nvPr>
        </p:nvSpPr>
        <p:spPr>
          <a:xfrm>
            <a:off x="490379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7" name="Picture Placeholder 2">
            <a:extLst>
              <a:ext uri="{FF2B5EF4-FFF2-40B4-BE49-F238E27FC236}">
                <a16:creationId xmlns:a16="http://schemas.microsoft.com/office/drawing/2014/main" id="{F8805AC7-1AF1-4D3D-8123-E6DAE4CBA90B}"/>
              </a:ext>
            </a:extLst>
          </p:cNvPr>
          <p:cNvSpPr>
            <a:spLocks noGrp="1"/>
          </p:cNvSpPr>
          <p:nvPr>
            <p:ph type="pic" sz="quarter" idx="21" hasCustomPrompt="1"/>
          </p:nvPr>
        </p:nvSpPr>
        <p:spPr>
          <a:xfrm>
            <a:off x="8488771" y="634403"/>
            <a:ext cx="3292067" cy="2515038"/>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20" name="Picture Placeholder 1">
            <a:extLst>
              <a:ext uri="{FF2B5EF4-FFF2-40B4-BE49-F238E27FC236}">
                <a16:creationId xmlns:a16="http://schemas.microsoft.com/office/drawing/2014/main" id="{F82E390D-A2D5-4921-9E5F-754A9728B997}"/>
              </a:ext>
            </a:extLst>
          </p:cNvPr>
          <p:cNvSpPr>
            <a:spLocks noGrp="1"/>
          </p:cNvSpPr>
          <p:nvPr>
            <p:ph type="pic" sz="quarter" idx="20" hasCustomPrompt="1"/>
          </p:nvPr>
        </p:nvSpPr>
        <p:spPr>
          <a:xfrm>
            <a:off x="4903788" y="629539"/>
            <a:ext cx="3473309" cy="353733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24" name="CPT Mark Short 2">
            <a:extLst>
              <a:ext uri="{FF2B5EF4-FFF2-40B4-BE49-F238E27FC236}">
                <a16:creationId xmlns:a16="http://schemas.microsoft.com/office/drawing/2014/main" id="{C0DD0F5C-7630-4636-996B-3EF95443DAB4}"/>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1894481"/>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 Block Collage - Grey">
    <p:bg>
      <p:bgPr>
        <a:solidFill>
          <a:srgbClr val="D9D8D6"/>
        </a:solidFill>
        <a:effectLst/>
      </p:bgPr>
    </p:bg>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FB063F04-B87C-4ED8-B20B-2D67DA376F59}"/>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accent1"/>
                </a:solidFill>
                <a:latin typeface="Segoe UI Semilight" panose="020B0402040204020203" pitchFamily="34" charset="0"/>
                <a:cs typeface="Segoe UI Semilight" panose="020B0402040204020203" pitchFamily="34" charset="0"/>
              </a:defRPr>
            </a:lvl1pPr>
          </a:lstStyle>
          <a:p>
            <a:endParaRPr lang="en-GB" dirty="0"/>
          </a:p>
        </p:txBody>
      </p:sp>
      <p:sp>
        <p:nvSpPr>
          <p:cNvPr id="18" name="Slide Number Placeholder 1">
            <a:extLst>
              <a:ext uri="{FF2B5EF4-FFF2-40B4-BE49-F238E27FC236}">
                <a16:creationId xmlns:a16="http://schemas.microsoft.com/office/drawing/2014/main" id="{5EA4E172-B0AD-4A73-818A-98B2B33D8C7D}"/>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accent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9" name="Content Placeholder 1">
            <a:extLst>
              <a:ext uri="{FF2B5EF4-FFF2-40B4-BE49-F238E27FC236}">
                <a16:creationId xmlns:a16="http://schemas.microsoft.com/office/drawing/2014/main" id="{3CEE5CB9-2BF1-456B-8C6E-B61DA3E91393}"/>
              </a:ext>
            </a:extLst>
          </p:cNvPr>
          <p:cNvSpPr>
            <a:spLocks noGrp="1"/>
          </p:cNvSpPr>
          <p:nvPr>
            <p:ph sz="quarter" idx="4"/>
          </p:nvPr>
        </p:nvSpPr>
        <p:spPr>
          <a:xfrm>
            <a:off x="838200" y="4395556"/>
            <a:ext cx="3227388" cy="1619482"/>
          </a:xfrm>
        </p:spPr>
        <p:txBody>
          <a:bodyPr anchor="b">
            <a:spAutoFit/>
          </a:bodyPr>
          <a:lstStyle>
            <a:lvl1pPr>
              <a:defRPr sz="1800">
                <a:solidFill>
                  <a:schemeClr val="accent1"/>
                </a:solidFill>
              </a:defRPr>
            </a:lvl1pPr>
            <a:lvl2pPr>
              <a:buClr>
                <a:schemeClr val="accent1"/>
              </a:buClr>
              <a:defRPr sz="1800">
                <a:solidFill>
                  <a:schemeClr val="accent1"/>
                </a:solidFill>
              </a:defRPr>
            </a:lvl2pPr>
            <a:lvl3pPr>
              <a:buClr>
                <a:schemeClr val="accent1"/>
              </a:buClr>
              <a:defRPr sz="1600">
                <a:solidFill>
                  <a:schemeClr val="accent1"/>
                </a:solidFill>
              </a:defRPr>
            </a:lvl3pPr>
            <a:lvl4pPr>
              <a:buClr>
                <a:schemeClr val="accent1"/>
              </a:buClr>
              <a:defRPr sz="1400">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sp>
        <p:nvSpPr>
          <p:cNvPr id="22" name="Title">
            <a:extLst>
              <a:ext uri="{FF2B5EF4-FFF2-40B4-BE49-F238E27FC236}">
                <a16:creationId xmlns:a16="http://schemas.microsoft.com/office/drawing/2014/main" id="{4B688B41-E9BF-4EAE-9802-D82FA520EBA6}"/>
              </a:ext>
            </a:extLst>
          </p:cNvPr>
          <p:cNvSpPr>
            <a:spLocks noGrp="1"/>
          </p:cNvSpPr>
          <p:nvPr>
            <p:ph type="title"/>
          </p:nvPr>
        </p:nvSpPr>
        <p:spPr>
          <a:xfrm>
            <a:off x="806451" y="527293"/>
            <a:ext cx="3259137" cy="878824"/>
          </a:xfrm>
        </p:spPr>
        <p:txBody>
          <a:bodyPr anchor="t"/>
          <a:lstStyle>
            <a:lvl1pPr>
              <a:defRPr>
                <a:solidFill>
                  <a:schemeClr val="accent1"/>
                </a:solidFill>
              </a:defRPr>
            </a:lvl1pPr>
          </a:lstStyle>
          <a:p>
            <a:r>
              <a:rPr lang="nl-NL"/>
              <a:t>Klik om stijl te bewerken</a:t>
            </a:r>
            <a:endParaRPr lang="en-GB" dirty="0"/>
          </a:p>
        </p:txBody>
      </p:sp>
      <p:sp>
        <p:nvSpPr>
          <p:cNvPr id="10" name="Rectangle 9">
            <a:extLst>
              <a:ext uri="{FF2B5EF4-FFF2-40B4-BE49-F238E27FC236}">
                <a16:creationId xmlns:a16="http://schemas.microsoft.com/office/drawing/2014/main" id="{7C3797D2-F304-402C-9C25-1784CB6DF442}"/>
              </a:ext>
            </a:extLst>
          </p:cNvPr>
          <p:cNvSpPr/>
          <p:nvPr userDrawn="1"/>
        </p:nvSpPr>
        <p:spPr>
          <a:xfrm flipH="1">
            <a:off x="4462461" y="0"/>
            <a:ext cx="7729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Logo">
            <a:extLst>
              <a:ext uri="{FF2B5EF4-FFF2-40B4-BE49-F238E27FC236}">
                <a16:creationId xmlns:a16="http://schemas.microsoft.com/office/drawing/2014/main" id="{209EAB2D-B93C-4911-A773-0158DBF1B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97029" y="6185449"/>
            <a:ext cx="927290" cy="412724"/>
          </a:xfrm>
          <a:prstGeom prst="rect">
            <a:avLst/>
          </a:prstGeom>
        </p:spPr>
      </p:pic>
      <p:sp>
        <p:nvSpPr>
          <p:cNvPr id="13" name="Picture Placeholder 5">
            <a:extLst>
              <a:ext uri="{FF2B5EF4-FFF2-40B4-BE49-F238E27FC236}">
                <a16:creationId xmlns:a16="http://schemas.microsoft.com/office/drawing/2014/main" id="{78E96BF9-C371-409A-868D-3315E6CCB41E}"/>
              </a:ext>
            </a:extLst>
          </p:cNvPr>
          <p:cNvSpPr>
            <a:spLocks noGrp="1"/>
          </p:cNvSpPr>
          <p:nvPr>
            <p:ph type="pic" sz="quarter" idx="24" hasCustomPrompt="1"/>
          </p:nvPr>
        </p:nvSpPr>
        <p:spPr>
          <a:xfrm>
            <a:off x="8488771" y="3242202"/>
            <a:ext cx="3292067" cy="2854687"/>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4" name="Picture Placeholder 4">
            <a:extLst>
              <a:ext uri="{FF2B5EF4-FFF2-40B4-BE49-F238E27FC236}">
                <a16:creationId xmlns:a16="http://schemas.microsoft.com/office/drawing/2014/main" id="{AAFE57E5-A275-4092-B243-E027ADFEDB7E}"/>
              </a:ext>
            </a:extLst>
          </p:cNvPr>
          <p:cNvSpPr>
            <a:spLocks noGrp="1"/>
          </p:cNvSpPr>
          <p:nvPr>
            <p:ph type="pic" sz="quarter" idx="23" hasCustomPrompt="1"/>
          </p:nvPr>
        </p:nvSpPr>
        <p:spPr>
          <a:xfrm>
            <a:off x="669628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6" name="Picture Placeholder 3">
            <a:extLst>
              <a:ext uri="{FF2B5EF4-FFF2-40B4-BE49-F238E27FC236}">
                <a16:creationId xmlns:a16="http://schemas.microsoft.com/office/drawing/2014/main" id="{3F91345D-17BE-4324-8548-856FF790B4F4}"/>
              </a:ext>
            </a:extLst>
          </p:cNvPr>
          <p:cNvSpPr>
            <a:spLocks noGrp="1"/>
          </p:cNvSpPr>
          <p:nvPr>
            <p:ph type="pic" sz="quarter" idx="22" hasCustomPrompt="1"/>
          </p:nvPr>
        </p:nvSpPr>
        <p:spPr>
          <a:xfrm>
            <a:off x="4903790" y="4287578"/>
            <a:ext cx="1682446" cy="1809311"/>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17" name="Picture Placeholder 2">
            <a:extLst>
              <a:ext uri="{FF2B5EF4-FFF2-40B4-BE49-F238E27FC236}">
                <a16:creationId xmlns:a16="http://schemas.microsoft.com/office/drawing/2014/main" id="{F8805AC7-1AF1-4D3D-8123-E6DAE4CBA90B}"/>
              </a:ext>
            </a:extLst>
          </p:cNvPr>
          <p:cNvSpPr>
            <a:spLocks noGrp="1"/>
          </p:cNvSpPr>
          <p:nvPr>
            <p:ph type="pic" sz="quarter" idx="21" hasCustomPrompt="1"/>
          </p:nvPr>
        </p:nvSpPr>
        <p:spPr>
          <a:xfrm>
            <a:off x="8488771" y="634403"/>
            <a:ext cx="3292067" cy="2515038"/>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20" name="Picture Placeholder 1">
            <a:extLst>
              <a:ext uri="{FF2B5EF4-FFF2-40B4-BE49-F238E27FC236}">
                <a16:creationId xmlns:a16="http://schemas.microsoft.com/office/drawing/2014/main" id="{F82E390D-A2D5-4921-9E5F-754A9728B997}"/>
              </a:ext>
            </a:extLst>
          </p:cNvPr>
          <p:cNvSpPr>
            <a:spLocks noGrp="1"/>
          </p:cNvSpPr>
          <p:nvPr>
            <p:ph type="pic" sz="quarter" idx="20" hasCustomPrompt="1"/>
          </p:nvPr>
        </p:nvSpPr>
        <p:spPr>
          <a:xfrm>
            <a:off x="4903788" y="629539"/>
            <a:ext cx="3473309" cy="3537334"/>
          </a:xfr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to insert picture</a:t>
            </a:r>
            <a:br>
              <a:rPr lang="en-AU" dirty="0"/>
            </a:br>
            <a:br>
              <a:rPr lang="en-AU" dirty="0"/>
            </a:br>
            <a:endParaRPr lang="en-AU" dirty="0"/>
          </a:p>
        </p:txBody>
      </p:sp>
      <p:sp>
        <p:nvSpPr>
          <p:cNvPr id="24" name="CPT Mark Short 2">
            <a:extLst>
              <a:ext uri="{FF2B5EF4-FFF2-40B4-BE49-F238E27FC236}">
                <a16:creationId xmlns:a16="http://schemas.microsoft.com/office/drawing/2014/main" id="{C0DD0F5C-7630-4636-996B-3EF95443DAB4}"/>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9817523"/>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Image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746F6E-0585-4026-9CBB-9070FB875D4B}"/>
              </a:ext>
            </a:extLst>
          </p:cNvPr>
          <p:cNvSpPr>
            <a:spLocks noGrp="1"/>
          </p:cNvSpPr>
          <p:nvPr>
            <p:ph type="ftr" sz="quarter" idx="17"/>
          </p:nvPr>
        </p:nvSpPr>
        <p:spPr/>
        <p:txBody>
          <a:bodyPr/>
          <a:lstStyle/>
          <a:p>
            <a:endParaRPr lang="en-GB" dirty="0"/>
          </a:p>
        </p:txBody>
      </p:sp>
      <p:sp>
        <p:nvSpPr>
          <p:cNvPr id="3" name="Slide Number Placeholder 1">
            <a:extLst>
              <a:ext uri="{FF2B5EF4-FFF2-40B4-BE49-F238E27FC236}">
                <a16:creationId xmlns:a16="http://schemas.microsoft.com/office/drawing/2014/main" id="{66F68DD4-78DE-422B-BF7F-4A830A8E406C}"/>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21" name="Picture Placeholder 4">
            <a:extLst>
              <a:ext uri="{FF2B5EF4-FFF2-40B4-BE49-F238E27FC236}">
                <a16:creationId xmlns:a16="http://schemas.microsoft.com/office/drawing/2014/main" id="{A03859BA-F765-438E-8792-E6D66D7DEC17}"/>
              </a:ext>
            </a:extLst>
          </p:cNvPr>
          <p:cNvSpPr>
            <a:spLocks noGrp="1"/>
          </p:cNvSpPr>
          <p:nvPr>
            <p:ph type="pic" sz="quarter" idx="23" hasCustomPrompt="1"/>
          </p:nvPr>
        </p:nvSpPr>
        <p:spPr>
          <a:xfrm>
            <a:off x="9208201" y="1601789"/>
            <a:ext cx="243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20" name="Picture Placeholder 3">
            <a:extLst>
              <a:ext uri="{FF2B5EF4-FFF2-40B4-BE49-F238E27FC236}">
                <a16:creationId xmlns:a16="http://schemas.microsoft.com/office/drawing/2014/main" id="{5AABB20A-FBAB-4E4D-A83F-94F3D3198F1F}"/>
              </a:ext>
            </a:extLst>
          </p:cNvPr>
          <p:cNvSpPr>
            <a:spLocks noGrp="1"/>
          </p:cNvSpPr>
          <p:nvPr>
            <p:ph type="pic" sz="quarter" idx="22" hasCustomPrompt="1"/>
          </p:nvPr>
        </p:nvSpPr>
        <p:spPr>
          <a:xfrm>
            <a:off x="6395318" y="1592264"/>
            <a:ext cx="243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19" name="Picture Placeholder 2">
            <a:extLst>
              <a:ext uri="{FF2B5EF4-FFF2-40B4-BE49-F238E27FC236}">
                <a16:creationId xmlns:a16="http://schemas.microsoft.com/office/drawing/2014/main" id="{1F9100E0-6AFF-4FDE-A718-3B419D853692}"/>
              </a:ext>
            </a:extLst>
          </p:cNvPr>
          <p:cNvSpPr>
            <a:spLocks noGrp="1"/>
          </p:cNvSpPr>
          <p:nvPr>
            <p:ph type="pic" sz="quarter" idx="21" hasCustomPrompt="1"/>
          </p:nvPr>
        </p:nvSpPr>
        <p:spPr>
          <a:xfrm>
            <a:off x="3610988" y="1592264"/>
            <a:ext cx="243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 name="Picture Placeholder 1">
            <a:extLst>
              <a:ext uri="{FF2B5EF4-FFF2-40B4-BE49-F238E27FC236}">
                <a16:creationId xmlns:a16="http://schemas.microsoft.com/office/drawing/2014/main" id="{7067385F-41C1-4706-8CDC-FEED9D49DB3E}"/>
              </a:ext>
            </a:extLst>
          </p:cNvPr>
          <p:cNvSpPr>
            <a:spLocks noGrp="1"/>
          </p:cNvSpPr>
          <p:nvPr>
            <p:ph type="pic" sz="quarter" idx="20" hasCustomPrompt="1"/>
          </p:nvPr>
        </p:nvSpPr>
        <p:spPr>
          <a:xfrm>
            <a:off x="839788" y="1592264"/>
            <a:ext cx="243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26" name="Text Placeholder 4">
            <a:extLst>
              <a:ext uri="{FF2B5EF4-FFF2-40B4-BE49-F238E27FC236}">
                <a16:creationId xmlns:a16="http://schemas.microsoft.com/office/drawing/2014/main" id="{0DA60E18-AD62-44CE-B32C-016A3571D654}"/>
              </a:ext>
            </a:extLst>
          </p:cNvPr>
          <p:cNvSpPr>
            <a:spLocks noGrp="1"/>
          </p:cNvSpPr>
          <p:nvPr>
            <p:ph type="body" sz="quarter" idx="7"/>
          </p:nvPr>
        </p:nvSpPr>
        <p:spPr>
          <a:xfrm>
            <a:off x="9206613" y="4221163"/>
            <a:ext cx="2430000" cy="1404095"/>
          </a:xfrm>
        </p:spPr>
        <p:txBody>
          <a:bodyPr>
            <a:noAutofit/>
          </a:bodyPr>
          <a:lstStyle>
            <a:lvl1pPr>
              <a:defRPr sz="1600">
                <a:solidFill>
                  <a:schemeClr val="accent4"/>
                </a:solidFill>
                <a:latin typeface="+mj-lt"/>
                <a:cs typeface="Segoe UI Semibold" panose="020B0702040204020203" pitchFamily="34" charset="0"/>
              </a:defRPr>
            </a:lvl1pPr>
            <a:lvl2pPr marL="174625" indent="-174625">
              <a:spcBef>
                <a:spcPts val="500"/>
              </a:spcBef>
              <a:spcAft>
                <a:spcPts val="0"/>
              </a:spcAft>
              <a:buClr>
                <a:schemeClr val="accent4"/>
              </a:buClr>
              <a:buFont typeface="Wingdings" panose="05000000000000000000" pitchFamily="2" charset="2"/>
              <a:buChar char="§"/>
              <a:defRPr sz="1400">
                <a:latin typeface="+mn-lt"/>
              </a:defRPr>
            </a:lvl2pPr>
            <a:lvl3pPr>
              <a:buClr>
                <a:schemeClr val="accent4"/>
              </a:buClr>
              <a:defRPr sz="1400"/>
            </a:lvl3pPr>
            <a:lvl4pPr>
              <a:buClr>
                <a:schemeClr val="accent4"/>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5" name="Text Placeholder 3">
            <a:extLst>
              <a:ext uri="{FF2B5EF4-FFF2-40B4-BE49-F238E27FC236}">
                <a16:creationId xmlns:a16="http://schemas.microsoft.com/office/drawing/2014/main" id="{4FCBADDC-94E0-438D-AD3D-343873347D5E}"/>
              </a:ext>
            </a:extLst>
          </p:cNvPr>
          <p:cNvSpPr>
            <a:spLocks noGrp="1"/>
          </p:cNvSpPr>
          <p:nvPr>
            <p:ph type="body" sz="quarter" idx="6"/>
          </p:nvPr>
        </p:nvSpPr>
        <p:spPr>
          <a:xfrm>
            <a:off x="6417545" y="4221163"/>
            <a:ext cx="2430000" cy="1404095"/>
          </a:xfrm>
        </p:spPr>
        <p:txBody>
          <a:bodyPr>
            <a:noAutofit/>
          </a:bodyPr>
          <a:lstStyle>
            <a:lvl1pPr>
              <a:defRPr sz="1600">
                <a:solidFill>
                  <a:schemeClr val="accent3"/>
                </a:solidFill>
                <a:latin typeface="+mj-lt"/>
                <a:cs typeface="Segoe UI Semibold" panose="020B0702040204020203" pitchFamily="34" charset="0"/>
              </a:defRPr>
            </a:lvl1pPr>
            <a:lvl2pPr marL="174625" indent="-174625">
              <a:spcBef>
                <a:spcPts val="500"/>
              </a:spcBef>
              <a:spcAft>
                <a:spcPts val="0"/>
              </a:spcAft>
              <a:buClr>
                <a:schemeClr val="accent3"/>
              </a:buClr>
              <a:buFont typeface="Wingdings" panose="05000000000000000000" pitchFamily="2" charset="2"/>
              <a:buChar char="§"/>
              <a:defRPr sz="1400">
                <a:latin typeface="+mn-lt"/>
              </a:defRPr>
            </a:lvl2pPr>
            <a:lvl3pPr>
              <a:buClr>
                <a:schemeClr val="accent3"/>
              </a:buClr>
              <a:defRPr sz="1400"/>
            </a:lvl3pPr>
            <a:lvl4pP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4" name="Text Placeholder 2">
            <a:extLst>
              <a:ext uri="{FF2B5EF4-FFF2-40B4-BE49-F238E27FC236}">
                <a16:creationId xmlns:a16="http://schemas.microsoft.com/office/drawing/2014/main" id="{322365B8-FF76-4747-B6DE-39A848E97C2F}"/>
              </a:ext>
            </a:extLst>
          </p:cNvPr>
          <p:cNvSpPr>
            <a:spLocks noGrp="1"/>
          </p:cNvSpPr>
          <p:nvPr>
            <p:ph type="body" sz="quarter" idx="5"/>
          </p:nvPr>
        </p:nvSpPr>
        <p:spPr>
          <a:xfrm>
            <a:off x="3610988" y="4221163"/>
            <a:ext cx="2430000" cy="1404095"/>
          </a:xfrm>
        </p:spPr>
        <p:txBody>
          <a:bodyPr>
            <a:noAutofit/>
          </a:bodyPr>
          <a:lstStyle>
            <a:lvl1pPr>
              <a:defRPr sz="1600">
                <a:solidFill>
                  <a:schemeClr val="accent2"/>
                </a:solidFill>
                <a:latin typeface="+mj-lt"/>
                <a:cs typeface="Segoe UI Semibold" panose="020B0702040204020203" pitchFamily="34" charset="0"/>
              </a:defRPr>
            </a:lvl1pPr>
            <a:lvl2pPr marL="174625" indent="-174625">
              <a:spcBef>
                <a:spcPts val="500"/>
              </a:spcBef>
              <a:spcAft>
                <a:spcPts val="0"/>
              </a:spcAft>
              <a:buClr>
                <a:schemeClr val="accent2"/>
              </a:buClr>
              <a:buFont typeface="Wingdings" panose="05000000000000000000" pitchFamily="2" charset="2"/>
              <a:buChar char="§"/>
              <a:defRPr sz="1400">
                <a:latin typeface="+mn-lt"/>
              </a:defRPr>
            </a:lvl2pPr>
            <a:lvl3pPr>
              <a:buClr>
                <a:schemeClr val="accent2"/>
              </a:buClr>
              <a:defRPr sz="1400"/>
            </a:lvl3pPr>
            <a:lvl4pPr>
              <a:buClr>
                <a:schemeClr val="accent2"/>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2" name="Text Placeholder 1">
            <a:extLst>
              <a:ext uri="{FF2B5EF4-FFF2-40B4-BE49-F238E27FC236}">
                <a16:creationId xmlns:a16="http://schemas.microsoft.com/office/drawing/2014/main" id="{4AE3BF99-19EA-4332-9065-73C84FDAA889}"/>
              </a:ext>
            </a:extLst>
          </p:cNvPr>
          <p:cNvSpPr>
            <a:spLocks noGrp="1"/>
          </p:cNvSpPr>
          <p:nvPr>
            <p:ph type="body" sz="quarter" idx="4"/>
          </p:nvPr>
        </p:nvSpPr>
        <p:spPr>
          <a:xfrm>
            <a:off x="838200" y="4221163"/>
            <a:ext cx="2430000" cy="1404095"/>
          </a:xfrm>
        </p:spPr>
        <p:txBody>
          <a:bodyPr>
            <a:noAutofit/>
          </a:bodyPr>
          <a:lstStyle>
            <a:lvl1pPr>
              <a:defRPr sz="1600">
                <a:solidFill>
                  <a:schemeClr val="accent1"/>
                </a:solidFill>
                <a:latin typeface="+mj-lt"/>
                <a:cs typeface="Segoe UI Semibold" panose="020B0702040204020203" pitchFamily="34" charset="0"/>
              </a:defRPr>
            </a:lvl1pPr>
            <a:lvl2pPr marL="174625" indent="-174625">
              <a:spcBef>
                <a:spcPts val="500"/>
              </a:spcBef>
              <a:spcAft>
                <a:spcPts val="0"/>
              </a:spcAft>
              <a:buClr>
                <a:schemeClr val="accent1"/>
              </a:buClr>
              <a:buFont typeface="Wingdings" panose="05000000000000000000" pitchFamily="2" charset="2"/>
              <a:buChar char="§"/>
              <a:defRPr sz="1400">
                <a:latin typeface="+mn-lt"/>
              </a:defRPr>
            </a:lvl2pPr>
            <a:lvl3pPr>
              <a:buClr>
                <a:schemeClr val="accent1"/>
              </a:buClr>
              <a:defRPr sz="1400"/>
            </a:lvl3pPr>
            <a:lvl4pPr>
              <a:buClr>
                <a:schemeClr val="accent1"/>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cxnSp>
        <p:nvCxnSpPr>
          <p:cNvPr id="31" name="Straight Connector 4">
            <a:extLst>
              <a:ext uri="{FF2B5EF4-FFF2-40B4-BE49-F238E27FC236}">
                <a16:creationId xmlns:a16="http://schemas.microsoft.com/office/drawing/2014/main" id="{7CE1D984-EA3E-4FB3-88C4-218DCCDE5E58}"/>
              </a:ext>
            </a:extLst>
          </p:cNvPr>
          <p:cNvCxnSpPr>
            <a:cxnSpLocks noChangeAspect="1"/>
          </p:cNvCxnSpPr>
          <p:nvPr userDrawn="1"/>
        </p:nvCxnSpPr>
        <p:spPr>
          <a:xfrm>
            <a:off x="9209763" y="4168933"/>
            <a:ext cx="243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3">
            <a:extLst>
              <a:ext uri="{FF2B5EF4-FFF2-40B4-BE49-F238E27FC236}">
                <a16:creationId xmlns:a16="http://schemas.microsoft.com/office/drawing/2014/main" id="{A8BE3244-565E-45A5-A5ED-E295D8ADE0C7}"/>
              </a:ext>
            </a:extLst>
          </p:cNvPr>
          <p:cNvCxnSpPr>
            <a:cxnSpLocks noChangeAspect="1"/>
          </p:cNvCxnSpPr>
          <p:nvPr userDrawn="1"/>
        </p:nvCxnSpPr>
        <p:spPr>
          <a:xfrm>
            <a:off x="6417810" y="4168933"/>
            <a:ext cx="243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
            <a:extLst>
              <a:ext uri="{FF2B5EF4-FFF2-40B4-BE49-F238E27FC236}">
                <a16:creationId xmlns:a16="http://schemas.microsoft.com/office/drawing/2014/main" id="{AC54270F-F9C1-441E-B51E-A6CE823C4E19}"/>
              </a:ext>
            </a:extLst>
          </p:cNvPr>
          <p:cNvCxnSpPr>
            <a:cxnSpLocks noChangeAspect="1"/>
          </p:cNvCxnSpPr>
          <p:nvPr userDrawn="1"/>
        </p:nvCxnSpPr>
        <p:spPr>
          <a:xfrm>
            <a:off x="3609400" y="4170115"/>
            <a:ext cx="243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1">
            <a:extLst>
              <a:ext uri="{FF2B5EF4-FFF2-40B4-BE49-F238E27FC236}">
                <a16:creationId xmlns:a16="http://schemas.microsoft.com/office/drawing/2014/main" id="{3203E08F-0358-4BE6-9D54-6FC7CDFE97A4}"/>
              </a:ext>
            </a:extLst>
          </p:cNvPr>
          <p:cNvCxnSpPr>
            <a:cxnSpLocks noChangeAspect="1"/>
          </p:cNvCxnSpPr>
          <p:nvPr userDrawn="1"/>
        </p:nvCxnSpPr>
        <p:spPr>
          <a:xfrm>
            <a:off x="835875" y="4168933"/>
            <a:ext cx="243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itle">
            <a:extLst>
              <a:ext uri="{FF2B5EF4-FFF2-40B4-BE49-F238E27FC236}">
                <a16:creationId xmlns:a16="http://schemas.microsoft.com/office/drawing/2014/main" id="{A793CC67-78BA-4E72-8C53-FE2D00728A4D}"/>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23" name="CPT Mark Short 2">
            <a:extLst>
              <a:ext uri="{FF2B5EF4-FFF2-40B4-BE49-F238E27FC236}">
                <a16:creationId xmlns:a16="http://schemas.microsoft.com/office/drawing/2014/main" id="{1FEE2DD4-A5B8-4ED3-B691-3D8A1F6C7530}"/>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3223003"/>
      </p:ext>
    </p:extLst>
  </p:cSld>
  <p:clrMapOvr>
    <a:masterClrMapping/>
  </p:clrMapOvr>
  <p:extLst>
    <p:ext uri="{DCECCB84-F9BA-43D5-87BE-67443E8EF086}">
      <p15:sldGuideLst xmlns:p15="http://schemas.microsoft.com/office/powerpoint/2012/main">
        <p15:guide id="1" orient="horz" pos="2863">
          <p15:clr>
            <a:srgbClr val="FBAE40"/>
          </p15:clr>
        </p15:guide>
        <p15:guide id="2" orient="horz" pos="2727">
          <p15:clr>
            <a:srgbClr val="FBAE40"/>
          </p15:clr>
        </p15:guide>
        <p15:guide id="4" pos="2004">
          <p15:clr>
            <a:srgbClr val="FBAE40"/>
          </p15:clr>
        </p15:guide>
        <p15:guide id="6" pos="5662">
          <p15:clr>
            <a:srgbClr val="FBAE40"/>
          </p15:clr>
        </p15:guide>
        <p15:guide id="7" pos="2243">
          <p15:clr>
            <a:srgbClr val="FBAE40"/>
          </p15:clr>
        </p15:guide>
        <p15:guide id="8" pos="3719">
          <p15:clr>
            <a:srgbClr val="FBAE40"/>
          </p15:clr>
        </p15:guide>
        <p15:guide id="9" pos="3946">
          <p15:clr>
            <a:srgbClr val="FBAE40"/>
          </p15:clr>
        </p15:guide>
        <p15:guide id="10" pos="543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Images - Blu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746F6E-0585-4026-9CBB-9070FB875D4B}"/>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3" name="Slide Number Placeholder 1">
            <a:extLst>
              <a:ext uri="{FF2B5EF4-FFF2-40B4-BE49-F238E27FC236}">
                <a16:creationId xmlns:a16="http://schemas.microsoft.com/office/drawing/2014/main" id="{66F68DD4-78DE-422B-BF7F-4A830A8E406C}"/>
              </a:ext>
            </a:extLst>
          </p:cNvPr>
          <p:cNvSpPr>
            <a:spLocks noGrp="1"/>
          </p:cNvSpPr>
          <p:nvPr>
            <p:ph type="sldNum" sz="quarter" idx="13"/>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21" name="Picture Placeholder 4">
            <a:extLst>
              <a:ext uri="{FF2B5EF4-FFF2-40B4-BE49-F238E27FC236}">
                <a16:creationId xmlns:a16="http://schemas.microsoft.com/office/drawing/2014/main" id="{A03859BA-F765-438E-8792-E6D66D7DEC17}"/>
              </a:ext>
            </a:extLst>
          </p:cNvPr>
          <p:cNvSpPr>
            <a:spLocks noGrp="1"/>
          </p:cNvSpPr>
          <p:nvPr>
            <p:ph type="pic" sz="quarter" idx="23" hasCustomPrompt="1"/>
          </p:nvPr>
        </p:nvSpPr>
        <p:spPr>
          <a:xfrm>
            <a:off x="9208201" y="1601789"/>
            <a:ext cx="243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20" name="Picture Placeholder 3">
            <a:extLst>
              <a:ext uri="{FF2B5EF4-FFF2-40B4-BE49-F238E27FC236}">
                <a16:creationId xmlns:a16="http://schemas.microsoft.com/office/drawing/2014/main" id="{5AABB20A-FBAB-4E4D-A83F-94F3D3198F1F}"/>
              </a:ext>
            </a:extLst>
          </p:cNvPr>
          <p:cNvSpPr>
            <a:spLocks noGrp="1"/>
          </p:cNvSpPr>
          <p:nvPr>
            <p:ph type="pic" sz="quarter" idx="22" hasCustomPrompt="1"/>
          </p:nvPr>
        </p:nvSpPr>
        <p:spPr>
          <a:xfrm>
            <a:off x="6395318" y="1592264"/>
            <a:ext cx="243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19" name="Picture Placeholder 2">
            <a:extLst>
              <a:ext uri="{FF2B5EF4-FFF2-40B4-BE49-F238E27FC236}">
                <a16:creationId xmlns:a16="http://schemas.microsoft.com/office/drawing/2014/main" id="{1F9100E0-6AFF-4FDE-A718-3B419D853692}"/>
              </a:ext>
            </a:extLst>
          </p:cNvPr>
          <p:cNvSpPr>
            <a:spLocks noGrp="1"/>
          </p:cNvSpPr>
          <p:nvPr>
            <p:ph type="pic" sz="quarter" idx="21" hasCustomPrompt="1"/>
          </p:nvPr>
        </p:nvSpPr>
        <p:spPr>
          <a:xfrm>
            <a:off x="3610988" y="1592264"/>
            <a:ext cx="243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 name="Picture Placeholder 1">
            <a:extLst>
              <a:ext uri="{FF2B5EF4-FFF2-40B4-BE49-F238E27FC236}">
                <a16:creationId xmlns:a16="http://schemas.microsoft.com/office/drawing/2014/main" id="{7067385F-41C1-4706-8CDC-FEED9D49DB3E}"/>
              </a:ext>
            </a:extLst>
          </p:cNvPr>
          <p:cNvSpPr>
            <a:spLocks noGrp="1"/>
          </p:cNvSpPr>
          <p:nvPr>
            <p:ph type="pic" sz="quarter" idx="20" hasCustomPrompt="1"/>
          </p:nvPr>
        </p:nvSpPr>
        <p:spPr>
          <a:xfrm>
            <a:off x="839788" y="1592264"/>
            <a:ext cx="243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26" name="Text Placeholder 4">
            <a:extLst>
              <a:ext uri="{FF2B5EF4-FFF2-40B4-BE49-F238E27FC236}">
                <a16:creationId xmlns:a16="http://schemas.microsoft.com/office/drawing/2014/main" id="{0DA60E18-AD62-44CE-B32C-016A3571D654}"/>
              </a:ext>
            </a:extLst>
          </p:cNvPr>
          <p:cNvSpPr>
            <a:spLocks noGrp="1"/>
          </p:cNvSpPr>
          <p:nvPr>
            <p:ph type="body" sz="quarter" idx="7"/>
          </p:nvPr>
        </p:nvSpPr>
        <p:spPr>
          <a:xfrm>
            <a:off x="9206613" y="4221163"/>
            <a:ext cx="2430000" cy="1404095"/>
          </a:xfrm>
        </p:spPr>
        <p:txBody>
          <a:bodyPr>
            <a:noAutofit/>
          </a:bodyPr>
          <a:lstStyle>
            <a:lvl1pPr>
              <a:defRPr sz="1600">
                <a:solidFill>
                  <a:srgbClr val="76BE82"/>
                </a:solidFill>
                <a:latin typeface="+mj-lt"/>
                <a:cs typeface="Segoe UI Semibold" panose="020B0702040204020203" pitchFamily="34" charset="0"/>
              </a:defRPr>
            </a:lvl1pPr>
            <a:lvl2pPr marL="174625" indent="-174625">
              <a:spcBef>
                <a:spcPts val="500"/>
              </a:spcBef>
              <a:spcAft>
                <a:spcPts val="0"/>
              </a:spcAft>
              <a:buClr>
                <a:srgbClr val="76BE82"/>
              </a:buClr>
              <a:buFont typeface="Wingdings" panose="05000000000000000000" pitchFamily="2" charset="2"/>
              <a:buChar char="§"/>
              <a:defRPr sz="1400">
                <a:solidFill>
                  <a:schemeClr val="bg1"/>
                </a:solidFill>
                <a:latin typeface="+mn-lt"/>
              </a:defRPr>
            </a:lvl2pPr>
            <a:lvl3pPr>
              <a:buClr>
                <a:srgbClr val="76BE82"/>
              </a:buClr>
              <a:defRPr sz="1400">
                <a:solidFill>
                  <a:schemeClr val="bg1"/>
                </a:solidFill>
              </a:defRPr>
            </a:lvl3pPr>
            <a:lvl4pPr>
              <a:buClr>
                <a:schemeClr val="accent4"/>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5" name="Text Placeholder 3">
            <a:extLst>
              <a:ext uri="{FF2B5EF4-FFF2-40B4-BE49-F238E27FC236}">
                <a16:creationId xmlns:a16="http://schemas.microsoft.com/office/drawing/2014/main" id="{4FCBADDC-94E0-438D-AD3D-343873347D5E}"/>
              </a:ext>
            </a:extLst>
          </p:cNvPr>
          <p:cNvSpPr>
            <a:spLocks noGrp="1"/>
          </p:cNvSpPr>
          <p:nvPr>
            <p:ph type="body" sz="quarter" idx="6"/>
          </p:nvPr>
        </p:nvSpPr>
        <p:spPr>
          <a:xfrm>
            <a:off x="6417545" y="4221163"/>
            <a:ext cx="2430000" cy="1404095"/>
          </a:xfrm>
        </p:spPr>
        <p:txBody>
          <a:bodyPr>
            <a:noAutofit/>
          </a:bodyPr>
          <a:lstStyle>
            <a:lvl1pPr>
              <a:defRPr sz="1600">
                <a:solidFill>
                  <a:srgbClr val="61AFB9"/>
                </a:solidFill>
                <a:latin typeface="+mj-lt"/>
                <a:cs typeface="Segoe UI Semibold" panose="020B0702040204020203" pitchFamily="34" charset="0"/>
              </a:defRPr>
            </a:lvl1pPr>
            <a:lvl2pPr marL="174625" indent="-174625">
              <a:spcBef>
                <a:spcPts val="500"/>
              </a:spcBef>
              <a:spcAft>
                <a:spcPts val="0"/>
              </a:spcAft>
              <a:buClr>
                <a:srgbClr val="61AFB9"/>
              </a:buClr>
              <a:buFont typeface="Wingdings" panose="05000000000000000000" pitchFamily="2" charset="2"/>
              <a:buChar char="§"/>
              <a:defRPr sz="1400">
                <a:solidFill>
                  <a:schemeClr val="bg1"/>
                </a:solidFill>
                <a:latin typeface="+mn-lt"/>
              </a:defRPr>
            </a:lvl2pPr>
            <a:lvl3pPr>
              <a:buClr>
                <a:srgbClr val="61AFB9"/>
              </a:buClr>
              <a:defRPr sz="1400">
                <a:solidFill>
                  <a:schemeClr val="bg1"/>
                </a:solidFill>
              </a:defRPr>
            </a:lvl3pPr>
            <a:lvl4pP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4" name="Text Placeholder 2">
            <a:extLst>
              <a:ext uri="{FF2B5EF4-FFF2-40B4-BE49-F238E27FC236}">
                <a16:creationId xmlns:a16="http://schemas.microsoft.com/office/drawing/2014/main" id="{322365B8-FF76-4747-B6DE-39A848E97C2F}"/>
              </a:ext>
            </a:extLst>
          </p:cNvPr>
          <p:cNvSpPr>
            <a:spLocks noGrp="1"/>
          </p:cNvSpPr>
          <p:nvPr>
            <p:ph type="body" sz="quarter" idx="5"/>
          </p:nvPr>
        </p:nvSpPr>
        <p:spPr>
          <a:xfrm>
            <a:off x="3610988" y="4221163"/>
            <a:ext cx="2430000" cy="1404095"/>
          </a:xfrm>
        </p:spPr>
        <p:txBody>
          <a:bodyPr>
            <a:noAutofit/>
          </a:bodyPr>
          <a:lstStyle>
            <a:lvl1pPr>
              <a:defRPr sz="1600">
                <a:solidFill>
                  <a:srgbClr val="6DAED3"/>
                </a:solidFill>
                <a:latin typeface="+mj-lt"/>
                <a:cs typeface="Segoe UI Semibold" panose="020B0702040204020203" pitchFamily="34" charset="0"/>
              </a:defRPr>
            </a:lvl1pPr>
            <a:lvl2pPr marL="174625" indent="-174625">
              <a:spcBef>
                <a:spcPts val="500"/>
              </a:spcBef>
              <a:spcAft>
                <a:spcPts val="0"/>
              </a:spcAft>
              <a:buClr>
                <a:srgbClr val="6DAED3"/>
              </a:buClr>
              <a:buFont typeface="Wingdings" panose="05000000000000000000" pitchFamily="2" charset="2"/>
              <a:buChar char="§"/>
              <a:defRPr sz="1400">
                <a:solidFill>
                  <a:schemeClr val="bg1"/>
                </a:solidFill>
                <a:latin typeface="+mn-lt"/>
              </a:defRPr>
            </a:lvl2pPr>
            <a:lvl3pPr>
              <a:buClr>
                <a:srgbClr val="6DAED3"/>
              </a:buClr>
              <a:defRPr sz="1400">
                <a:solidFill>
                  <a:schemeClr val="bg1"/>
                </a:solidFill>
              </a:defRPr>
            </a:lvl3pPr>
            <a:lvl4pPr>
              <a:buClr>
                <a:schemeClr val="accent2"/>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2" name="Text Placeholder 1">
            <a:extLst>
              <a:ext uri="{FF2B5EF4-FFF2-40B4-BE49-F238E27FC236}">
                <a16:creationId xmlns:a16="http://schemas.microsoft.com/office/drawing/2014/main" id="{4AE3BF99-19EA-4332-9065-73C84FDAA889}"/>
              </a:ext>
            </a:extLst>
          </p:cNvPr>
          <p:cNvSpPr>
            <a:spLocks noGrp="1"/>
          </p:cNvSpPr>
          <p:nvPr>
            <p:ph type="body" sz="quarter" idx="4"/>
          </p:nvPr>
        </p:nvSpPr>
        <p:spPr>
          <a:xfrm>
            <a:off x="838200" y="4221163"/>
            <a:ext cx="2430000" cy="1404095"/>
          </a:xfrm>
        </p:spPr>
        <p:txBody>
          <a:bodyPr>
            <a:noAutofit/>
          </a:bodyPr>
          <a:lstStyle>
            <a:lvl1pPr>
              <a:defRPr sz="1600">
                <a:solidFill>
                  <a:srgbClr val="F1CC4D"/>
                </a:solidFill>
                <a:latin typeface="+mj-lt"/>
                <a:cs typeface="Segoe UI Semibold" panose="020B0702040204020203" pitchFamily="34" charset="0"/>
              </a:defRPr>
            </a:lvl1pPr>
            <a:lvl2pPr marL="174625" indent="-174625">
              <a:spcBef>
                <a:spcPts val="500"/>
              </a:spcBef>
              <a:spcAft>
                <a:spcPts val="0"/>
              </a:spcAft>
              <a:buClr>
                <a:srgbClr val="F1CC4D"/>
              </a:buClr>
              <a:buFont typeface="Wingdings" panose="05000000000000000000" pitchFamily="2" charset="2"/>
              <a:buChar char="§"/>
              <a:defRPr sz="1400">
                <a:solidFill>
                  <a:schemeClr val="bg1"/>
                </a:solidFill>
                <a:latin typeface="+mn-lt"/>
              </a:defRPr>
            </a:lvl2pPr>
            <a:lvl3pPr>
              <a:buClr>
                <a:srgbClr val="F1CC4D"/>
              </a:buClr>
              <a:defRPr sz="1400">
                <a:solidFill>
                  <a:schemeClr val="bg1"/>
                </a:solidFill>
              </a:defRPr>
            </a:lvl3pPr>
            <a:lvl4pPr>
              <a:buClr>
                <a:schemeClr val="accent1"/>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cxnSp>
        <p:nvCxnSpPr>
          <p:cNvPr id="31" name="Straight Connector 4">
            <a:extLst>
              <a:ext uri="{FF2B5EF4-FFF2-40B4-BE49-F238E27FC236}">
                <a16:creationId xmlns:a16="http://schemas.microsoft.com/office/drawing/2014/main" id="{7CE1D984-EA3E-4FB3-88C4-218DCCDE5E58}"/>
              </a:ext>
            </a:extLst>
          </p:cNvPr>
          <p:cNvCxnSpPr>
            <a:cxnSpLocks noChangeAspect="1"/>
          </p:cNvCxnSpPr>
          <p:nvPr userDrawn="1"/>
        </p:nvCxnSpPr>
        <p:spPr>
          <a:xfrm>
            <a:off x="9209763" y="4168933"/>
            <a:ext cx="2430000" cy="0"/>
          </a:xfrm>
          <a:prstGeom prst="line">
            <a:avLst/>
          </a:prstGeom>
          <a:ln w="28575">
            <a:solidFill>
              <a:srgbClr val="76BE82"/>
            </a:solidFill>
          </a:ln>
        </p:spPr>
        <p:style>
          <a:lnRef idx="1">
            <a:schemeClr val="accent1"/>
          </a:lnRef>
          <a:fillRef idx="0">
            <a:schemeClr val="accent1"/>
          </a:fillRef>
          <a:effectRef idx="0">
            <a:schemeClr val="accent1"/>
          </a:effectRef>
          <a:fontRef idx="minor">
            <a:schemeClr val="tx1"/>
          </a:fontRef>
        </p:style>
      </p:cxnSp>
      <p:cxnSp>
        <p:nvCxnSpPr>
          <p:cNvPr id="28" name="Straight Connector 3">
            <a:extLst>
              <a:ext uri="{FF2B5EF4-FFF2-40B4-BE49-F238E27FC236}">
                <a16:creationId xmlns:a16="http://schemas.microsoft.com/office/drawing/2014/main" id="{A8BE3244-565E-45A5-A5ED-E295D8ADE0C7}"/>
              </a:ext>
            </a:extLst>
          </p:cNvPr>
          <p:cNvCxnSpPr>
            <a:cxnSpLocks noChangeAspect="1"/>
          </p:cNvCxnSpPr>
          <p:nvPr userDrawn="1"/>
        </p:nvCxnSpPr>
        <p:spPr>
          <a:xfrm>
            <a:off x="6417810" y="4168933"/>
            <a:ext cx="2430000" cy="0"/>
          </a:xfrm>
          <a:prstGeom prst="line">
            <a:avLst/>
          </a:prstGeom>
          <a:ln w="28575">
            <a:solidFill>
              <a:srgbClr val="61AFB9"/>
            </a:solidFill>
          </a:ln>
        </p:spPr>
        <p:style>
          <a:lnRef idx="1">
            <a:schemeClr val="accent1"/>
          </a:lnRef>
          <a:fillRef idx="0">
            <a:schemeClr val="accent1"/>
          </a:fillRef>
          <a:effectRef idx="0">
            <a:schemeClr val="accent1"/>
          </a:effectRef>
          <a:fontRef idx="minor">
            <a:schemeClr val="tx1"/>
          </a:fontRef>
        </p:style>
      </p:cxnSp>
      <p:cxnSp>
        <p:nvCxnSpPr>
          <p:cNvPr id="30" name="Straight Connector 2">
            <a:extLst>
              <a:ext uri="{FF2B5EF4-FFF2-40B4-BE49-F238E27FC236}">
                <a16:creationId xmlns:a16="http://schemas.microsoft.com/office/drawing/2014/main" id="{AC54270F-F9C1-441E-B51E-A6CE823C4E19}"/>
              </a:ext>
            </a:extLst>
          </p:cNvPr>
          <p:cNvCxnSpPr>
            <a:cxnSpLocks noChangeAspect="1"/>
          </p:cNvCxnSpPr>
          <p:nvPr userDrawn="1"/>
        </p:nvCxnSpPr>
        <p:spPr>
          <a:xfrm>
            <a:off x="3609400" y="4170115"/>
            <a:ext cx="2430000" cy="0"/>
          </a:xfrm>
          <a:prstGeom prst="line">
            <a:avLst/>
          </a:prstGeom>
          <a:ln w="28575">
            <a:solidFill>
              <a:srgbClr val="6DAED3"/>
            </a:solidFill>
          </a:ln>
        </p:spPr>
        <p:style>
          <a:lnRef idx="1">
            <a:schemeClr val="accent1"/>
          </a:lnRef>
          <a:fillRef idx="0">
            <a:schemeClr val="accent1"/>
          </a:fillRef>
          <a:effectRef idx="0">
            <a:schemeClr val="accent1"/>
          </a:effectRef>
          <a:fontRef idx="minor">
            <a:schemeClr val="tx1"/>
          </a:fontRef>
        </p:style>
      </p:cxnSp>
      <p:cxnSp>
        <p:nvCxnSpPr>
          <p:cNvPr id="27" name="Straight Connector 1">
            <a:extLst>
              <a:ext uri="{FF2B5EF4-FFF2-40B4-BE49-F238E27FC236}">
                <a16:creationId xmlns:a16="http://schemas.microsoft.com/office/drawing/2014/main" id="{3203E08F-0358-4BE6-9D54-6FC7CDFE97A4}"/>
              </a:ext>
            </a:extLst>
          </p:cNvPr>
          <p:cNvCxnSpPr>
            <a:cxnSpLocks noChangeAspect="1"/>
          </p:cNvCxnSpPr>
          <p:nvPr userDrawn="1"/>
        </p:nvCxnSpPr>
        <p:spPr>
          <a:xfrm>
            <a:off x="835875" y="4168933"/>
            <a:ext cx="2430000" cy="0"/>
          </a:xfrm>
          <a:prstGeom prst="line">
            <a:avLst/>
          </a:prstGeom>
          <a:ln w="28575">
            <a:solidFill>
              <a:srgbClr val="F1CC4D"/>
            </a:solidFill>
          </a:ln>
        </p:spPr>
        <p:style>
          <a:lnRef idx="1">
            <a:schemeClr val="accent1"/>
          </a:lnRef>
          <a:fillRef idx="0">
            <a:schemeClr val="accent1"/>
          </a:fillRef>
          <a:effectRef idx="0">
            <a:schemeClr val="accent1"/>
          </a:effectRef>
          <a:fontRef idx="minor">
            <a:schemeClr val="tx1"/>
          </a:fontRef>
        </p:style>
      </p:cxnSp>
      <p:sp>
        <p:nvSpPr>
          <p:cNvPr id="35" name="Title">
            <a:extLst>
              <a:ext uri="{FF2B5EF4-FFF2-40B4-BE49-F238E27FC236}">
                <a16:creationId xmlns:a16="http://schemas.microsoft.com/office/drawing/2014/main" id="{A793CC67-78BA-4E72-8C53-FE2D00728A4D}"/>
              </a:ext>
            </a:extLst>
          </p:cNvPr>
          <p:cNvSpPr>
            <a:spLocks noGrp="1"/>
          </p:cNvSpPr>
          <p:nvPr>
            <p:ph type="title"/>
          </p:nvPr>
        </p:nvSpPr>
        <p:spPr>
          <a:xfrm>
            <a:off x="806451" y="529200"/>
            <a:ext cx="10831750" cy="964986"/>
          </a:xfrm>
          <a:noFill/>
        </p:spPr>
        <p:txBody>
          <a:bodyPr anchor="t"/>
          <a:lstStyle>
            <a:lvl1pPr>
              <a:defRPr>
                <a:solidFill>
                  <a:schemeClr val="bg1"/>
                </a:solidFill>
              </a:defRPr>
            </a:lvl1pPr>
          </a:lstStyle>
          <a:p>
            <a:r>
              <a:rPr lang="nl-NL"/>
              <a:t>Klik om stijl te bewerken</a:t>
            </a:r>
            <a:endParaRPr lang="en-GB" dirty="0"/>
          </a:p>
        </p:txBody>
      </p:sp>
      <p:pic>
        <p:nvPicPr>
          <p:cNvPr id="23" name="Logo">
            <a:extLst>
              <a:ext uri="{FF2B5EF4-FFF2-40B4-BE49-F238E27FC236}">
                <a16:creationId xmlns:a16="http://schemas.microsoft.com/office/drawing/2014/main" id="{AC88F7AB-CF97-4A9A-8C84-F98A440E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32" name="CPT Mark Short 2">
            <a:extLst>
              <a:ext uri="{FF2B5EF4-FFF2-40B4-BE49-F238E27FC236}">
                <a16:creationId xmlns:a16="http://schemas.microsoft.com/office/drawing/2014/main" id="{8CED7E3B-BDC8-4636-BAB2-B8283D373FBE}"/>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851525"/>
      </p:ext>
    </p:extLst>
  </p:cSld>
  <p:clrMapOvr>
    <a:masterClrMapping/>
  </p:clrMapOvr>
  <p:extLst>
    <p:ext uri="{DCECCB84-F9BA-43D5-87BE-67443E8EF086}">
      <p15:sldGuideLst xmlns:p15="http://schemas.microsoft.com/office/powerpoint/2012/main">
        <p15:guide id="1" orient="horz" pos="2863">
          <p15:clr>
            <a:srgbClr val="FBAE40"/>
          </p15:clr>
        </p15:guide>
        <p15:guide id="2" orient="horz" pos="2727">
          <p15:clr>
            <a:srgbClr val="FBAE40"/>
          </p15:clr>
        </p15:guide>
        <p15:guide id="4" pos="2004">
          <p15:clr>
            <a:srgbClr val="FBAE40"/>
          </p15:clr>
        </p15:guide>
        <p15:guide id="6" pos="5662">
          <p15:clr>
            <a:srgbClr val="FBAE40"/>
          </p15:clr>
        </p15:guide>
        <p15:guide id="7" pos="2243">
          <p15:clr>
            <a:srgbClr val="FBAE40"/>
          </p15:clr>
        </p15:guide>
        <p15:guide id="8" pos="3719">
          <p15:clr>
            <a:srgbClr val="FBAE40"/>
          </p15:clr>
        </p15:guide>
        <p15:guide id="9" pos="3946">
          <p15:clr>
            <a:srgbClr val="FBAE40"/>
          </p15:clr>
        </p15:guide>
        <p15:guide id="10" pos="543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Image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73564A-BAF6-4D35-8E11-8A1DA3A69BB0}"/>
              </a:ext>
            </a:extLst>
          </p:cNvPr>
          <p:cNvSpPr>
            <a:spLocks noGrp="1"/>
          </p:cNvSpPr>
          <p:nvPr>
            <p:ph type="ftr" sz="quarter" idx="17"/>
          </p:nvPr>
        </p:nvSpPr>
        <p:spPr/>
        <p:txBody>
          <a:bodyPr/>
          <a:lstStyle/>
          <a:p>
            <a:endParaRPr lang="en-GB" dirty="0"/>
          </a:p>
        </p:txBody>
      </p:sp>
      <p:sp>
        <p:nvSpPr>
          <p:cNvPr id="3" name="Slide Number Placeholder 1">
            <a:extLst>
              <a:ext uri="{FF2B5EF4-FFF2-40B4-BE49-F238E27FC236}">
                <a16:creationId xmlns:a16="http://schemas.microsoft.com/office/drawing/2014/main" id="{3AB58A24-6E78-4B49-9EAF-39A403748181}"/>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21" name="Picture Placeholder 3">
            <a:extLst>
              <a:ext uri="{FF2B5EF4-FFF2-40B4-BE49-F238E27FC236}">
                <a16:creationId xmlns:a16="http://schemas.microsoft.com/office/drawing/2014/main" id="{A03859BA-F765-438E-8792-E6D66D7DEC17}"/>
              </a:ext>
            </a:extLst>
          </p:cNvPr>
          <p:cNvSpPr>
            <a:spLocks noGrp="1"/>
          </p:cNvSpPr>
          <p:nvPr>
            <p:ph type="pic" sz="quarter" idx="22" hasCustomPrompt="1"/>
          </p:nvPr>
        </p:nvSpPr>
        <p:spPr>
          <a:xfrm>
            <a:off x="8576614" y="1591200"/>
            <a:ext cx="306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20" name="Picture Placeholder 2">
            <a:extLst>
              <a:ext uri="{FF2B5EF4-FFF2-40B4-BE49-F238E27FC236}">
                <a16:creationId xmlns:a16="http://schemas.microsoft.com/office/drawing/2014/main" id="{5AABB20A-FBAB-4E4D-A83F-94F3D3198F1F}"/>
              </a:ext>
            </a:extLst>
          </p:cNvPr>
          <p:cNvSpPr>
            <a:spLocks noGrp="1"/>
          </p:cNvSpPr>
          <p:nvPr>
            <p:ph type="pic" sz="quarter" idx="21" hasCustomPrompt="1"/>
          </p:nvPr>
        </p:nvSpPr>
        <p:spPr>
          <a:xfrm>
            <a:off x="4705818" y="1591199"/>
            <a:ext cx="306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 name="Picture Placeholder 1">
            <a:extLst>
              <a:ext uri="{FF2B5EF4-FFF2-40B4-BE49-F238E27FC236}">
                <a16:creationId xmlns:a16="http://schemas.microsoft.com/office/drawing/2014/main" id="{7067385F-41C1-4706-8CDC-FEED9D49DB3E}"/>
              </a:ext>
            </a:extLst>
          </p:cNvPr>
          <p:cNvSpPr>
            <a:spLocks noGrp="1"/>
          </p:cNvSpPr>
          <p:nvPr>
            <p:ph type="pic" sz="quarter" idx="20" hasCustomPrompt="1"/>
          </p:nvPr>
        </p:nvSpPr>
        <p:spPr>
          <a:xfrm>
            <a:off x="838201" y="1591200"/>
            <a:ext cx="3060000" cy="2400728"/>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26" name="Text Placeholder 3">
            <a:extLst>
              <a:ext uri="{FF2B5EF4-FFF2-40B4-BE49-F238E27FC236}">
                <a16:creationId xmlns:a16="http://schemas.microsoft.com/office/drawing/2014/main" id="{0DA60E18-AD62-44CE-B32C-016A3571D654}"/>
              </a:ext>
            </a:extLst>
          </p:cNvPr>
          <p:cNvSpPr>
            <a:spLocks noGrp="1"/>
          </p:cNvSpPr>
          <p:nvPr>
            <p:ph type="body" sz="quarter" idx="6"/>
          </p:nvPr>
        </p:nvSpPr>
        <p:spPr>
          <a:xfrm>
            <a:off x="8575025" y="4220100"/>
            <a:ext cx="3061589" cy="1404095"/>
          </a:xfrm>
        </p:spPr>
        <p:txBody>
          <a:bodyPr>
            <a:noAutofit/>
          </a:bodyPr>
          <a:lstStyle>
            <a:lvl1pPr>
              <a:defRPr sz="1600">
                <a:solidFill>
                  <a:schemeClr val="accent4"/>
                </a:solidFill>
                <a:latin typeface="+mj-lt"/>
                <a:cs typeface="Segoe UI Semibold" panose="020B0702040204020203" pitchFamily="34" charset="0"/>
              </a:defRPr>
            </a:lvl1pPr>
            <a:lvl2pPr marL="174625" indent="-174625">
              <a:spcBef>
                <a:spcPts val="500"/>
              </a:spcBef>
              <a:spcAft>
                <a:spcPts val="0"/>
              </a:spcAft>
              <a:buClr>
                <a:schemeClr val="accent4"/>
              </a:buClr>
              <a:buFont typeface="Wingdings" panose="05000000000000000000" pitchFamily="2" charset="2"/>
              <a:buChar char="§"/>
              <a:defRPr sz="1400">
                <a:latin typeface="+mn-lt"/>
              </a:defRPr>
            </a:lvl2pPr>
            <a:lvl3pPr>
              <a:buClr>
                <a:schemeClr val="accent4"/>
              </a:buClr>
              <a:defRPr sz="1400"/>
            </a:lvl3pPr>
            <a:lvl4pPr>
              <a:buClr>
                <a:schemeClr val="accent4"/>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5" name="Text Placeholder 2">
            <a:extLst>
              <a:ext uri="{FF2B5EF4-FFF2-40B4-BE49-F238E27FC236}">
                <a16:creationId xmlns:a16="http://schemas.microsoft.com/office/drawing/2014/main" id="{4FCBADDC-94E0-438D-AD3D-343873347D5E}"/>
              </a:ext>
            </a:extLst>
          </p:cNvPr>
          <p:cNvSpPr>
            <a:spLocks noGrp="1"/>
          </p:cNvSpPr>
          <p:nvPr>
            <p:ph type="body" sz="quarter" idx="5"/>
          </p:nvPr>
        </p:nvSpPr>
        <p:spPr>
          <a:xfrm>
            <a:off x="4705819" y="4220100"/>
            <a:ext cx="3060000" cy="1404095"/>
          </a:xfrm>
        </p:spPr>
        <p:txBody>
          <a:bodyPr>
            <a:noAutofit/>
          </a:bodyPr>
          <a:lstStyle>
            <a:lvl1pPr>
              <a:defRPr sz="1600">
                <a:solidFill>
                  <a:schemeClr val="accent3"/>
                </a:solidFill>
                <a:latin typeface="+mj-lt"/>
                <a:cs typeface="Segoe UI Semibold" panose="020B0702040204020203" pitchFamily="34" charset="0"/>
              </a:defRPr>
            </a:lvl1pPr>
            <a:lvl2pPr marL="174625" indent="-174625">
              <a:spcBef>
                <a:spcPts val="500"/>
              </a:spcBef>
              <a:spcAft>
                <a:spcPts val="0"/>
              </a:spcAft>
              <a:buClr>
                <a:schemeClr val="accent3"/>
              </a:buClr>
              <a:buFont typeface="Wingdings" panose="05000000000000000000" pitchFamily="2" charset="2"/>
              <a:buChar char="§"/>
              <a:defRPr sz="1400">
                <a:latin typeface="+mn-lt"/>
              </a:defRPr>
            </a:lvl2pPr>
            <a:lvl3pPr>
              <a:buClr>
                <a:schemeClr val="accent3"/>
              </a:buClr>
              <a:defRPr sz="1400"/>
            </a:lvl3pPr>
            <a:lvl4pP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2" name="Text Placeholder 1">
            <a:extLst>
              <a:ext uri="{FF2B5EF4-FFF2-40B4-BE49-F238E27FC236}">
                <a16:creationId xmlns:a16="http://schemas.microsoft.com/office/drawing/2014/main" id="{4AE3BF99-19EA-4332-9065-73C84FDAA889}"/>
              </a:ext>
            </a:extLst>
          </p:cNvPr>
          <p:cNvSpPr>
            <a:spLocks noGrp="1"/>
          </p:cNvSpPr>
          <p:nvPr>
            <p:ph type="body" sz="quarter" idx="4"/>
          </p:nvPr>
        </p:nvSpPr>
        <p:spPr>
          <a:xfrm>
            <a:off x="836613" y="4220100"/>
            <a:ext cx="3060000" cy="1404095"/>
          </a:xfrm>
        </p:spPr>
        <p:txBody>
          <a:bodyPr>
            <a:noAutofit/>
          </a:bodyPr>
          <a:lstStyle>
            <a:lvl1pPr>
              <a:defRPr sz="1600">
                <a:solidFill>
                  <a:schemeClr val="accent1"/>
                </a:solidFill>
                <a:latin typeface="+mj-lt"/>
                <a:cs typeface="Segoe UI Semibold" panose="020B0702040204020203" pitchFamily="34" charset="0"/>
              </a:defRPr>
            </a:lvl1pPr>
            <a:lvl2pPr marL="174625" indent="-174625">
              <a:spcBef>
                <a:spcPts val="500"/>
              </a:spcBef>
              <a:spcAft>
                <a:spcPts val="0"/>
              </a:spcAft>
              <a:buClr>
                <a:schemeClr val="accent1"/>
              </a:buClr>
              <a:buFont typeface="Wingdings" panose="05000000000000000000" pitchFamily="2" charset="2"/>
              <a:buChar char="§"/>
              <a:defRPr sz="1400">
                <a:latin typeface="+mn-lt"/>
              </a:defRPr>
            </a:lvl2pPr>
            <a:lvl3pPr>
              <a:buClr>
                <a:schemeClr val="accent1"/>
              </a:buClr>
              <a:defRPr sz="1400"/>
            </a:lvl3pPr>
            <a:lvl4pPr>
              <a:buClr>
                <a:schemeClr val="accent1"/>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cxnSp>
        <p:nvCxnSpPr>
          <p:cNvPr id="31" name="Straight Connector 3">
            <a:extLst>
              <a:ext uri="{FF2B5EF4-FFF2-40B4-BE49-F238E27FC236}">
                <a16:creationId xmlns:a16="http://schemas.microsoft.com/office/drawing/2014/main" id="{7CE1D984-EA3E-4FB3-88C4-218DCCDE5E58}"/>
              </a:ext>
            </a:extLst>
          </p:cNvPr>
          <p:cNvCxnSpPr>
            <a:cxnSpLocks noChangeAspect="1"/>
          </p:cNvCxnSpPr>
          <p:nvPr userDrawn="1"/>
        </p:nvCxnSpPr>
        <p:spPr>
          <a:xfrm>
            <a:off x="8579141" y="4167870"/>
            <a:ext cx="3057473"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
            <a:extLst>
              <a:ext uri="{FF2B5EF4-FFF2-40B4-BE49-F238E27FC236}">
                <a16:creationId xmlns:a16="http://schemas.microsoft.com/office/drawing/2014/main" id="{A8BE3244-565E-45A5-A5ED-E295D8ADE0C7}"/>
              </a:ext>
            </a:extLst>
          </p:cNvPr>
          <p:cNvCxnSpPr>
            <a:cxnSpLocks noChangeAspect="1"/>
          </p:cNvCxnSpPr>
          <p:nvPr userDrawn="1"/>
        </p:nvCxnSpPr>
        <p:spPr>
          <a:xfrm>
            <a:off x="4708396" y="4167870"/>
            <a:ext cx="305588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1">
            <a:extLst>
              <a:ext uri="{FF2B5EF4-FFF2-40B4-BE49-F238E27FC236}">
                <a16:creationId xmlns:a16="http://schemas.microsoft.com/office/drawing/2014/main" id="{3203E08F-0358-4BE6-9D54-6FC7CDFE97A4}"/>
              </a:ext>
            </a:extLst>
          </p:cNvPr>
          <p:cNvCxnSpPr>
            <a:cxnSpLocks noChangeAspect="1"/>
          </p:cNvCxnSpPr>
          <p:nvPr userDrawn="1"/>
        </p:nvCxnSpPr>
        <p:spPr>
          <a:xfrm>
            <a:off x="834288" y="4167870"/>
            <a:ext cx="30558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itle">
            <a:extLst>
              <a:ext uri="{FF2B5EF4-FFF2-40B4-BE49-F238E27FC236}">
                <a16:creationId xmlns:a16="http://schemas.microsoft.com/office/drawing/2014/main" id="{33004706-9EAA-42C9-80FC-794482B4A5E7}"/>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16" name="CPT Mark Short 2">
            <a:extLst>
              <a:ext uri="{FF2B5EF4-FFF2-40B4-BE49-F238E27FC236}">
                <a16:creationId xmlns:a16="http://schemas.microsoft.com/office/drawing/2014/main" id="{B4E4ECD1-6545-47F7-91C8-DBACA1949E5D}"/>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3384020"/>
      </p:ext>
    </p:extLst>
  </p:cSld>
  <p:clrMapOvr>
    <a:masterClrMapping/>
  </p:clrMapOvr>
  <p:extLst>
    <p:ext uri="{DCECCB84-F9BA-43D5-87BE-67443E8EF086}">
      <p15:sldGuideLst xmlns:p15="http://schemas.microsoft.com/office/powerpoint/2012/main">
        <p15:guide id="1" orient="horz" pos="2863">
          <p15:clr>
            <a:srgbClr val="FBAE40"/>
          </p15:clr>
        </p15:guide>
        <p15:guide id="2" orient="horz" pos="2727">
          <p15:clr>
            <a:srgbClr val="FBAE40"/>
          </p15:clr>
        </p15:guide>
        <p15:guide id="4" pos="2004">
          <p15:clr>
            <a:srgbClr val="FBAE40"/>
          </p15:clr>
        </p15:guide>
        <p15:guide id="6" pos="5662">
          <p15:clr>
            <a:srgbClr val="FBAE40"/>
          </p15:clr>
        </p15:guide>
        <p15:guide id="7" pos="2243">
          <p15:clr>
            <a:srgbClr val="FBAE40"/>
          </p15:clr>
        </p15:guide>
        <p15:guide id="8" pos="3719">
          <p15:clr>
            <a:srgbClr val="FBAE40"/>
          </p15:clr>
        </p15:guide>
        <p15:guide id="9" pos="3946">
          <p15:clr>
            <a:srgbClr val="FBAE40"/>
          </p15:clr>
        </p15:guide>
        <p15:guide id="10" pos="54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 Sand">
    <p:bg>
      <p:bgPr>
        <a:solidFill>
          <a:schemeClr val="accent5"/>
        </a:solidFill>
        <a:effectLst/>
      </p:bgPr>
    </p:bg>
    <p:spTree>
      <p:nvGrpSpPr>
        <p:cNvPr id="1" name=""/>
        <p:cNvGrpSpPr/>
        <p:nvPr/>
      </p:nvGrpSpPr>
      <p:grpSpPr>
        <a:xfrm>
          <a:off x="0" y="0"/>
          <a:ext cx="0" cy="0"/>
          <a:chOff x="0" y="0"/>
          <a:chExt cx="0" cy="0"/>
        </a:xfrm>
      </p:grpSpPr>
      <p:pic>
        <p:nvPicPr>
          <p:cNvPr id="21" name="Data Design">
            <a:extLst>
              <a:ext uri="{FF2B5EF4-FFF2-40B4-BE49-F238E27FC236}">
                <a16:creationId xmlns:a16="http://schemas.microsoft.com/office/drawing/2014/main" id="{07A8DD11-A103-40E6-8262-1121203C4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a:extLst>
              <a:ext uri="{FF2B5EF4-FFF2-40B4-BE49-F238E27FC236}">
                <a16:creationId xmlns:a16="http://schemas.microsoft.com/office/drawing/2014/main" id="{94DBA2E6-22A7-4651-9E57-13FAFDF79D59}"/>
              </a:ext>
            </a:extLst>
          </p:cNvPr>
          <p:cNvSpPr>
            <a:spLocks noGrp="1"/>
          </p:cNvSpPr>
          <p:nvPr>
            <p:ph type="body" sz="quarter" idx="1" hasCustomPrompt="1"/>
          </p:nvPr>
        </p:nvSpPr>
        <p:spPr>
          <a:xfrm>
            <a:off x="838200" y="2832501"/>
            <a:ext cx="7347613" cy="648512"/>
          </a:xfrm>
          <a:prstGeom prst="rect">
            <a:avLst/>
          </a:prstGeom>
        </p:spPr>
        <p:txBody>
          <a:bodyPr wrap="square" lIns="72000" tIns="46800" rIns="72000" bIns="46800" anchor="t">
            <a:spAutoFit/>
          </a:bodyPr>
          <a:lstStyle>
            <a:lvl1pPr algn="l" defTabSz="914400" rtl="0" eaLnBrk="1" latinLnBrk="0" hangingPunct="1">
              <a:lnSpc>
                <a:spcPct val="90000"/>
              </a:lnSpc>
              <a:spcBef>
                <a:spcPct val="0"/>
              </a:spcBef>
              <a:buNone/>
              <a:defRPr lang="en-US" sz="4000" b="1"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dirty="0"/>
              <a:t>Click to insert the quote text</a:t>
            </a:r>
          </a:p>
        </p:txBody>
      </p:sp>
      <p:sp>
        <p:nvSpPr>
          <p:cNvPr id="3" name="Subtitle">
            <a:extLst>
              <a:ext uri="{FF2B5EF4-FFF2-40B4-BE49-F238E27FC236}">
                <a16:creationId xmlns:a16="http://schemas.microsoft.com/office/drawing/2014/main" id="{C6D30A8C-B1D5-40FF-9B6F-23D0DE4EAE84}"/>
              </a:ext>
            </a:extLst>
          </p:cNvPr>
          <p:cNvSpPr>
            <a:spLocks noGrp="1"/>
          </p:cNvSpPr>
          <p:nvPr>
            <p:ph type="body" sz="quarter" idx="2" hasCustomPrompt="1"/>
          </p:nvPr>
        </p:nvSpPr>
        <p:spPr>
          <a:xfrm>
            <a:off x="838200" y="4973643"/>
            <a:ext cx="7347613" cy="430213"/>
          </a:xfrm>
          <a:prstGeom prst="rect">
            <a:avLst/>
          </a:prstGeom>
        </p:spPr>
        <p:txBody>
          <a:bodyPr lIns="72000"/>
          <a:lstStyle>
            <a:lvl1pPr>
              <a:defRPr>
                <a:solidFill>
                  <a:schemeClr val="accent1"/>
                </a:solidFill>
                <a:latin typeface="Segoe UI Light" panose="020B0502040204020203" pitchFamily="34" charset="0"/>
                <a:cs typeface="Segoe UI Light" panose="020B0502040204020203" pitchFamily="34" charset="0"/>
              </a:defRPr>
            </a:lvl1pPr>
          </a:lstStyle>
          <a:p>
            <a:pPr lvl="0"/>
            <a:r>
              <a:rPr lang="en-GB" dirty="0"/>
              <a:t>Move up and down as needed</a:t>
            </a:r>
          </a:p>
        </p:txBody>
      </p:sp>
      <p:sp>
        <p:nvSpPr>
          <p:cNvPr id="5" name="Footer Placeholder 1">
            <a:extLst>
              <a:ext uri="{FF2B5EF4-FFF2-40B4-BE49-F238E27FC236}">
                <a16:creationId xmlns:a16="http://schemas.microsoft.com/office/drawing/2014/main" id="{E5EFB205-3B00-497A-9AB3-E882898E475E}"/>
              </a:ext>
            </a:extLst>
          </p:cNvPr>
          <p:cNvSpPr>
            <a:spLocks noGrp="1"/>
          </p:cNvSpPr>
          <p:nvPr>
            <p:ph type="ftr" sz="quarter" idx="17"/>
          </p:nvPr>
        </p:nvSpPr>
        <p:spPr>
          <a:noFill/>
        </p:spPr>
        <p:txBody>
          <a:bodyPr/>
          <a:lstStyle>
            <a:lvl1pPr>
              <a:defRPr>
                <a:solidFill>
                  <a:schemeClr val="accent1"/>
                </a:solidFill>
              </a:defRPr>
            </a:lvl1pPr>
          </a:lstStyle>
          <a:p>
            <a:endParaRPr lang="en-GB" dirty="0"/>
          </a:p>
        </p:txBody>
      </p:sp>
      <p:sp>
        <p:nvSpPr>
          <p:cNvPr id="6" name="Slide Number Placeholder 1">
            <a:extLst>
              <a:ext uri="{FF2B5EF4-FFF2-40B4-BE49-F238E27FC236}">
                <a16:creationId xmlns:a16="http://schemas.microsoft.com/office/drawing/2014/main" id="{8AC83F66-8E2E-48B4-AB05-E55F37843B6D}"/>
              </a:ext>
            </a:extLst>
          </p:cNvPr>
          <p:cNvSpPr>
            <a:spLocks noGrp="1"/>
          </p:cNvSpPr>
          <p:nvPr>
            <p:ph type="sldNum" sz="quarter" idx="16"/>
          </p:nvPr>
        </p:nvSpPr>
        <p:spPr/>
        <p:txBody>
          <a:bodyPr/>
          <a:lstStyle>
            <a:lvl1pPr>
              <a:defRPr>
                <a:solidFill>
                  <a:schemeClr val="accent1"/>
                </a:solidFill>
              </a:defRPr>
            </a:lvl1pPr>
          </a:lstStyle>
          <a:p>
            <a:fld id="{EBE266AF-210D-4B9E-92F6-EF999B290F31}" type="slidenum">
              <a:rPr lang="en-AU" smtClean="0"/>
              <a:pPr/>
              <a:t>‹nr.›</a:t>
            </a:fld>
            <a:endParaRPr lang="en-AU" dirty="0"/>
          </a:p>
        </p:txBody>
      </p:sp>
      <p:sp>
        <p:nvSpPr>
          <p:cNvPr id="11" name="Speech Placeholder">
            <a:extLst>
              <a:ext uri="{FF2B5EF4-FFF2-40B4-BE49-F238E27FC236}">
                <a16:creationId xmlns:a16="http://schemas.microsoft.com/office/drawing/2014/main" id="{A0F6DD71-16C9-4A4C-AF9E-2AEA80524B1A}"/>
              </a:ext>
            </a:extLst>
          </p:cNvPr>
          <p:cNvSpPr>
            <a:spLocks noGrp="1"/>
          </p:cNvSpPr>
          <p:nvPr>
            <p:ph type="body" sz="quarter" idx="32" hasCustomPrompt="1"/>
          </p:nvPr>
        </p:nvSpPr>
        <p:spPr>
          <a:xfrm>
            <a:off x="910800" y="2030163"/>
            <a:ext cx="756000" cy="597600"/>
          </a:xfrm>
          <a:custGeom>
            <a:avLst/>
            <a:gdLst>
              <a:gd name="connsiteX0" fmla="*/ 441134 w 755842"/>
              <a:gd name="connsiteY0" fmla="*/ 598021 h 598021"/>
              <a:gd name="connsiteX1" fmla="*/ 755843 w 755842"/>
              <a:gd name="connsiteY1" fmla="*/ 598021 h 598021"/>
              <a:gd name="connsiteX2" fmla="*/ 755843 w 755842"/>
              <a:gd name="connsiteY2" fmla="*/ 318227 h 598021"/>
              <a:gd name="connsiteX3" fmla="*/ 578384 w 755842"/>
              <a:gd name="connsiteY3" fmla="*/ 318227 h 598021"/>
              <a:gd name="connsiteX4" fmla="*/ 595782 w 755842"/>
              <a:gd name="connsiteY4" fmla="*/ 229831 h 598021"/>
              <a:gd name="connsiteX5" fmla="*/ 751590 w 755842"/>
              <a:gd name="connsiteY5" fmla="*/ 110688 h 598021"/>
              <a:gd name="connsiteX6" fmla="*/ 751590 w 755842"/>
              <a:gd name="connsiteY6" fmla="*/ 0 h 598021"/>
              <a:gd name="connsiteX7" fmla="*/ 521551 w 755842"/>
              <a:gd name="connsiteY7" fmla="*/ 119527 h 598021"/>
              <a:gd name="connsiteX8" fmla="*/ 441134 w 755842"/>
              <a:gd name="connsiteY8" fmla="*/ 373187 h 598021"/>
              <a:gd name="connsiteX9" fmla="*/ 441134 w 755842"/>
              <a:gd name="connsiteY9" fmla="*/ 598021 h 598021"/>
              <a:gd name="connsiteX10" fmla="*/ 387 w 755842"/>
              <a:gd name="connsiteY10" fmla="*/ 598021 h 598021"/>
              <a:gd name="connsiteX11" fmla="*/ 315096 w 755842"/>
              <a:gd name="connsiteY11" fmla="*/ 598021 h 598021"/>
              <a:gd name="connsiteX12" fmla="*/ 315096 w 755842"/>
              <a:gd name="connsiteY12" fmla="*/ 318227 h 598021"/>
              <a:gd name="connsiteX13" fmla="*/ 137250 w 755842"/>
              <a:gd name="connsiteY13" fmla="*/ 318227 h 598021"/>
              <a:gd name="connsiteX14" fmla="*/ 154648 w 755842"/>
              <a:gd name="connsiteY14" fmla="*/ 229831 h 598021"/>
              <a:gd name="connsiteX15" fmla="*/ 310456 w 755842"/>
              <a:gd name="connsiteY15" fmla="*/ 110688 h 598021"/>
              <a:gd name="connsiteX16" fmla="*/ 310456 w 755842"/>
              <a:gd name="connsiteY16" fmla="*/ 0 h 598021"/>
              <a:gd name="connsiteX17" fmla="*/ 80417 w 755842"/>
              <a:gd name="connsiteY17" fmla="*/ 119527 h 598021"/>
              <a:gd name="connsiteX18" fmla="*/ 0 w 755842"/>
              <a:gd name="connsiteY18" fmla="*/ 373187 h 598021"/>
              <a:gd name="connsiteX19" fmla="*/ 0 w 755842"/>
              <a:gd name="connsiteY19" fmla="*/ 598021 h 59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5842" h="598021">
                <a:moveTo>
                  <a:pt x="441134" y="598021"/>
                </a:moveTo>
                <a:lnTo>
                  <a:pt x="755843" y="598021"/>
                </a:lnTo>
                <a:lnTo>
                  <a:pt x="755843" y="318227"/>
                </a:lnTo>
                <a:lnTo>
                  <a:pt x="578384" y="318227"/>
                </a:lnTo>
                <a:cubicBezTo>
                  <a:pt x="575678" y="290555"/>
                  <a:pt x="581477" y="261346"/>
                  <a:pt x="595782" y="229831"/>
                </a:cubicBezTo>
                <a:cubicBezTo>
                  <a:pt x="621685" y="171797"/>
                  <a:pt x="673493" y="131826"/>
                  <a:pt x="751590" y="110688"/>
                </a:cubicBezTo>
                <a:lnTo>
                  <a:pt x="751590" y="0"/>
                </a:lnTo>
                <a:cubicBezTo>
                  <a:pt x="651842" y="19217"/>
                  <a:pt x="575291" y="59187"/>
                  <a:pt x="521551" y="119527"/>
                </a:cubicBezTo>
                <a:cubicBezTo>
                  <a:pt x="467811" y="180252"/>
                  <a:pt x="441134" y="264805"/>
                  <a:pt x="441134" y="373187"/>
                </a:cubicBezTo>
                <a:lnTo>
                  <a:pt x="441134" y="598021"/>
                </a:lnTo>
                <a:close/>
                <a:moveTo>
                  <a:pt x="387" y="598021"/>
                </a:moveTo>
                <a:lnTo>
                  <a:pt x="315096" y="598021"/>
                </a:lnTo>
                <a:lnTo>
                  <a:pt x="315096" y="318227"/>
                </a:lnTo>
                <a:lnTo>
                  <a:pt x="137250" y="318227"/>
                </a:lnTo>
                <a:cubicBezTo>
                  <a:pt x="134544" y="290555"/>
                  <a:pt x="140343" y="261346"/>
                  <a:pt x="154648" y="229831"/>
                </a:cubicBezTo>
                <a:cubicBezTo>
                  <a:pt x="180552" y="171797"/>
                  <a:pt x="232359" y="131826"/>
                  <a:pt x="310456" y="110688"/>
                </a:cubicBezTo>
                <a:lnTo>
                  <a:pt x="310456" y="0"/>
                </a:lnTo>
                <a:cubicBezTo>
                  <a:pt x="210708" y="19217"/>
                  <a:pt x="134157" y="59187"/>
                  <a:pt x="80417" y="119527"/>
                </a:cubicBezTo>
                <a:cubicBezTo>
                  <a:pt x="26677" y="180252"/>
                  <a:pt x="0" y="264805"/>
                  <a:pt x="0" y="373187"/>
                </a:cubicBezTo>
                <a:lnTo>
                  <a:pt x="0" y="598021"/>
                </a:lnTo>
                <a:close/>
              </a:path>
            </a:pathLst>
          </a:custGeom>
          <a:solidFill>
            <a:schemeClr val="accent1"/>
          </a:solidFill>
        </p:spPr>
        <p:txBody>
          <a:bodyPr>
            <a:normAutofit/>
          </a:bodyPr>
          <a:lstStyle>
            <a:lvl1pPr>
              <a:defRPr sz="100"/>
            </a:lvl1pPr>
          </a:lstStyle>
          <a:p>
            <a:pPr lvl="0"/>
            <a:r>
              <a:rPr lang="en-US" dirty="0"/>
              <a:t> </a:t>
            </a:r>
            <a:endParaRPr lang="en-GB" dirty="0"/>
          </a:p>
        </p:txBody>
      </p:sp>
      <p:sp>
        <p:nvSpPr>
          <p:cNvPr id="12" name="CPT Mark Long 2">
            <a:extLst>
              <a:ext uri="{FF2B5EF4-FFF2-40B4-BE49-F238E27FC236}">
                <a16:creationId xmlns:a16="http://schemas.microsoft.com/office/drawing/2014/main" id="{6F90759E-8CAC-48E4-BE36-07DF265F0BDE}"/>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Logo">
            <a:extLst>
              <a:ext uri="{FF2B5EF4-FFF2-40B4-BE49-F238E27FC236}">
                <a16:creationId xmlns:a16="http://schemas.microsoft.com/office/drawing/2014/main" id="{14CD1059-6DB0-4430-8505-3286AC086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Tree>
    <p:extLst>
      <p:ext uri="{BB962C8B-B14F-4D97-AF65-F5344CB8AC3E}">
        <p14:creationId xmlns:p14="http://schemas.microsoft.com/office/powerpoint/2010/main" val="12422343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Images - Blu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73564A-BAF6-4D35-8E11-8A1DA3A69BB0}"/>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3" name="Slide Number Placeholder 1">
            <a:extLst>
              <a:ext uri="{FF2B5EF4-FFF2-40B4-BE49-F238E27FC236}">
                <a16:creationId xmlns:a16="http://schemas.microsoft.com/office/drawing/2014/main" id="{3AB58A24-6E78-4B49-9EAF-39A403748181}"/>
              </a:ext>
            </a:extLst>
          </p:cNvPr>
          <p:cNvSpPr>
            <a:spLocks noGrp="1"/>
          </p:cNvSpPr>
          <p:nvPr>
            <p:ph type="sldNum" sz="quarter" idx="16"/>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21" name="Picture Placeholder 3">
            <a:extLst>
              <a:ext uri="{FF2B5EF4-FFF2-40B4-BE49-F238E27FC236}">
                <a16:creationId xmlns:a16="http://schemas.microsoft.com/office/drawing/2014/main" id="{A03859BA-F765-438E-8792-E6D66D7DEC17}"/>
              </a:ext>
            </a:extLst>
          </p:cNvPr>
          <p:cNvSpPr>
            <a:spLocks noGrp="1"/>
          </p:cNvSpPr>
          <p:nvPr>
            <p:ph type="pic" sz="quarter" idx="22" hasCustomPrompt="1"/>
          </p:nvPr>
        </p:nvSpPr>
        <p:spPr>
          <a:xfrm>
            <a:off x="8576614" y="1591200"/>
            <a:ext cx="306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20" name="Picture Placeholder 2">
            <a:extLst>
              <a:ext uri="{FF2B5EF4-FFF2-40B4-BE49-F238E27FC236}">
                <a16:creationId xmlns:a16="http://schemas.microsoft.com/office/drawing/2014/main" id="{5AABB20A-FBAB-4E4D-A83F-94F3D3198F1F}"/>
              </a:ext>
            </a:extLst>
          </p:cNvPr>
          <p:cNvSpPr>
            <a:spLocks noGrp="1"/>
          </p:cNvSpPr>
          <p:nvPr>
            <p:ph type="pic" sz="quarter" idx="21" hasCustomPrompt="1"/>
          </p:nvPr>
        </p:nvSpPr>
        <p:spPr>
          <a:xfrm>
            <a:off x="4705818" y="1591199"/>
            <a:ext cx="3060000" cy="238918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 name="Picture Placeholder 1">
            <a:extLst>
              <a:ext uri="{FF2B5EF4-FFF2-40B4-BE49-F238E27FC236}">
                <a16:creationId xmlns:a16="http://schemas.microsoft.com/office/drawing/2014/main" id="{7067385F-41C1-4706-8CDC-FEED9D49DB3E}"/>
              </a:ext>
            </a:extLst>
          </p:cNvPr>
          <p:cNvSpPr>
            <a:spLocks noGrp="1"/>
          </p:cNvSpPr>
          <p:nvPr>
            <p:ph type="pic" sz="quarter" idx="20" hasCustomPrompt="1"/>
          </p:nvPr>
        </p:nvSpPr>
        <p:spPr>
          <a:xfrm>
            <a:off x="838201" y="1591200"/>
            <a:ext cx="3060000" cy="2400728"/>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26" name="Text Placeholder 3">
            <a:extLst>
              <a:ext uri="{FF2B5EF4-FFF2-40B4-BE49-F238E27FC236}">
                <a16:creationId xmlns:a16="http://schemas.microsoft.com/office/drawing/2014/main" id="{0DA60E18-AD62-44CE-B32C-016A3571D654}"/>
              </a:ext>
            </a:extLst>
          </p:cNvPr>
          <p:cNvSpPr>
            <a:spLocks noGrp="1"/>
          </p:cNvSpPr>
          <p:nvPr>
            <p:ph type="body" sz="quarter" idx="6"/>
          </p:nvPr>
        </p:nvSpPr>
        <p:spPr>
          <a:xfrm>
            <a:off x="8575025" y="4220100"/>
            <a:ext cx="3061589" cy="1404095"/>
          </a:xfrm>
        </p:spPr>
        <p:txBody>
          <a:bodyPr>
            <a:noAutofit/>
          </a:bodyPr>
          <a:lstStyle>
            <a:lvl1pPr>
              <a:defRPr sz="1600">
                <a:solidFill>
                  <a:srgbClr val="76BE82"/>
                </a:solidFill>
                <a:latin typeface="+mj-lt"/>
                <a:cs typeface="Segoe UI Semibold" panose="020B0702040204020203" pitchFamily="34" charset="0"/>
              </a:defRPr>
            </a:lvl1pPr>
            <a:lvl2pPr marL="174625" indent="-174625">
              <a:spcBef>
                <a:spcPts val="500"/>
              </a:spcBef>
              <a:spcAft>
                <a:spcPts val="0"/>
              </a:spcAft>
              <a:buClr>
                <a:srgbClr val="76BE82"/>
              </a:buClr>
              <a:buFont typeface="Wingdings" panose="05000000000000000000" pitchFamily="2" charset="2"/>
              <a:buChar char="§"/>
              <a:defRPr sz="1400">
                <a:solidFill>
                  <a:schemeClr val="bg1"/>
                </a:solidFill>
                <a:latin typeface="+mn-lt"/>
              </a:defRPr>
            </a:lvl2pPr>
            <a:lvl3pPr>
              <a:buClr>
                <a:schemeClr val="accent4"/>
              </a:buClr>
              <a:defRPr sz="1400">
                <a:solidFill>
                  <a:schemeClr val="bg1"/>
                </a:solidFill>
              </a:defRPr>
            </a:lvl3pPr>
            <a:lvl4pPr>
              <a:buClr>
                <a:schemeClr val="accent4"/>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5" name="Text Placeholder 2">
            <a:extLst>
              <a:ext uri="{FF2B5EF4-FFF2-40B4-BE49-F238E27FC236}">
                <a16:creationId xmlns:a16="http://schemas.microsoft.com/office/drawing/2014/main" id="{4FCBADDC-94E0-438D-AD3D-343873347D5E}"/>
              </a:ext>
            </a:extLst>
          </p:cNvPr>
          <p:cNvSpPr>
            <a:spLocks noGrp="1"/>
          </p:cNvSpPr>
          <p:nvPr>
            <p:ph type="body" sz="quarter" idx="5"/>
          </p:nvPr>
        </p:nvSpPr>
        <p:spPr>
          <a:xfrm>
            <a:off x="4705819" y="4220100"/>
            <a:ext cx="3060000" cy="1404095"/>
          </a:xfrm>
        </p:spPr>
        <p:txBody>
          <a:bodyPr>
            <a:noAutofit/>
          </a:bodyPr>
          <a:lstStyle>
            <a:lvl1pPr>
              <a:defRPr sz="1600">
                <a:solidFill>
                  <a:srgbClr val="61AFB9"/>
                </a:solidFill>
                <a:latin typeface="+mj-lt"/>
                <a:cs typeface="Segoe UI Semibold" panose="020B0702040204020203" pitchFamily="34" charset="0"/>
              </a:defRPr>
            </a:lvl1pPr>
            <a:lvl2pPr marL="174625" indent="-174625">
              <a:spcBef>
                <a:spcPts val="500"/>
              </a:spcBef>
              <a:spcAft>
                <a:spcPts val="0"/>
              </a:spcAft>
              <a:buClr>
                <a:srgbClr val="61AFB9"/>
              </a:buClr>
              <a:buFont typeface="Wingdings" panose="05000000000000000000" pitchFamily="2" charset="2"/>
              <a:buChar char="§"/>
              <a:defRPr sz="1400">
                <a:solidFill>
                  <a:schemeClr val="bg1"/>
                </a:solidFill>
                <a:latin typeface="+mn-lt"/>
              </a:defRPr>
            </a:lvl2pPr>
            <a:lvl3pPr>
              <a:buClr>
                <a:srgbClr val="61AFB9"/>
              </a:buClr>
              <a:defRPr sz="1400">
                <a:solidFill>
                  <a:schemeClr val="bg1"/>
                </a:solidFill>
              </a:defRPr>
            </a:lvl3pPr>
            <a:lvl4pP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sp>
        <p:nvSpPr>
          <p:cNvPr id="22" name="Text Placeholder 1">
            <a:extLst>
              <a:ext uri="{FF2B5EF4-FFF2-40B4-BE49-F238E27FC236}">
                <a16:creationId xmlns:a16="http://schemas.microsoft.com/office/drawing/2014/main" id="{4AE3BF99-19EA-4332-9065-73C84FDAA889}"/>
              </a:ext>
            </a:extLst>
          </p:cNvPr>
          <p:cNvSpPr>
            <a:spLocks noGrp="1"/>
          </p:cNvSpPr>
          <p:nvPr>
            <p:ph type="body" sz="quarter" idx="4"/>
          </p:nvPr>
        </p:nvSpPr>
        <p:spPr>
          <a:xfrm>
            <a:off x="836613" y="4220100"/>
            <a:ext cx="3060000" cy="1404095"/>
          </a:xfrm>
        </p:spPr>
        <p:txBody>
          <a:bodyPr>
            <a:noAutofit/>
          </a:bodyPr>
          <a:lstStyle>
            <a:lvl1pPr>
              <a:defRPr sz="1600">
                <a:solidFill>
                  <a:srgbClr val="6DAED3"/>
                </a:solidFill>
                <a:latin typeface="+mj-lt"/>
                <a:cs typeface="Segoe UI Semibold" panose="020B0702040204020203" pitchFamily="34" charset="0"/>
              </a:defRPr>
            </a:lvl1pPr>
            <a:lvl2pPr marL="174625" indent="-174625">
              <a:spcBef>
                <a:spcPts val="500"/>
              </a:spcBef>
              <a:spcAft>
                <a:spcPts val="0"/>
              </a:spcAft>
              <a:buClr>
                <a:srgbClr val="6DAED3"/>
              </a:buClr>
              <a:buFont typeface="Wingdings" panose="05000000000000000000" pitchFamily="2" charset="2"/>
              <a:buChar char="§"/>
              <a:defRPr sz="1400">
                <a:solidFill>
                  <a:schemeClr val="bg1"/>
                </a:solidFill>
                <a:latin typeface="+mn-lt"/>
              </a:defRPr>
            </a:lvl2pPr>
            <a:lvl3pPr>
              <a:buClr>
                <a:srgbClr val="6DAED3"/>
              </a:buClr>
              <a:defRPr sz="1400">
                <a:solidFill>
                  <a:schemeClr val="bg1"/>
                </a:solidFill>
              </a:defRPr>
            </a:lvl3pPr>
            <a:lvl4pPr>
              <a:buClr>
                <a:schemeClr val="accent1"/>
              </a:buClr>
              <a:defRPr sz="1400"/>
            </a:lvl4pPr>
            <a:lvl5pPr>
              <a:defRPr sz="1000"/>
            </a:lvl5pPr>
          </a:lstStyle>
          <a:p>
            <a:pPr lvl="0"/>
            <a:r>
              <a:rPr lang="nl-NL"/>
              <a:t>Klikken om de tekststijl van het model te bewerken</a:t>
            </a:r>
          </a:p>
          <a:p>
            <a:pPr lvl="1"/>
            <a:r>
              <a:rPr lang="nl-NL"/>
              <a:t>Tweede niveau</a:t>
            </a:r>
          </a:p>
          <a:p>
            <a:pPr lvl="2"/>
            <a:r>
              <a:rPr lang="nl-NL"/>
              <a:t>Derde niveau</a:t>
            </a:r>
          </a:p>
        </p:txBody>
      </p:sp>
      <p:cxnSp>
        <p:nvCxnSpPr>
          <p:cNvPr id="31" name="Straight Connector 3">
            <a:extLst>
              <a:ext uri="{FF2B5EF4-FFF2-40B4-BE49-F238E27FC236}">
                <a16:creationId xmlns:a16="http://schemas.microsoft.com/office/drawing/2014/main" id="{7CE1D984-EA3E-4FB3-88C4-218DCCDE5E58}"/>
              </a:ext>
            </a:extLst>
          </p:cNvPr>
          <p:cNvCxnSpPr>
            <a:cxnSpLocks noChangeAspect="1"/>
          </p:cNvCxnSpPr>
          <p:nvPr userDrawn="1"/>
        </p:nvCxnSpPr>
        <p:spPr>
          <a:xfrm>
            <a:off x="8579141" y="4167870"/>
            <a:ext cx="3057473" cy="0"/>
          </a:xfrm>
          <a:prstGeom prst="line">
            <a:avLst/>
          </a:prstGeom>
          <a:ln w="28575">
            <a:solidFill>
              <a:srgbClr val="76BE82"/>
            </a:solidFill>
          </a:ln>
        </p:spPr>
        <p:style>
          <a:lnRef idx="1">
            <a:schemeClr val="accent1"/>
          </a:lnRef>
          <a:fillRef idx="0">
            <a:schemeClr val="accent1"/>
          </a:fillRef>
          <a:effectRef idx="0">
            <a:schemeClr val="accent1"/>
          </a:effectRef>
          <a:fontRef idx="minor">
            <a:schemeClr val="tx1"/>
          </a:fontRef>
        </p:style>
      </p:cxnSp>
      <p:cxnSp>
        <p:nvCxnSpPr>
          <p:cNvPr id="28" name="Straight Connector 2">
            <a:extLst>
              <a:ext uri="{FF2B5EF4-FFF2-40B4-BE49-F238E27FC236}">
                <a16:creationId xmlns:a16="http://schemas.microsoft.com/office/drawing/2014/main" id="{A8BE3244-565E-45A5-A5ED-E295D8ADE0C7}"/>
              </a:ext>
            </a:extLst>
          </p:cNvPr>
          <p:cNvCxnSpPr>
            <a:cxnSpLocks noChangeAspect="1"/>
          </p:cNvCxnSpPr>
          <p:nvPr userDrawn="1"/>
        </p:nvCxnSpPr>
        <p:spPr>
          <a:xfrm>
            <a:off x="4708396" y="4167870"/>
            <a:ext cx="3055886" cy="0"/>
          </a:xfrm>
          <a:prstGeom prst="line">
            <a:avLst/>
          </a:prstGeom>
          <a:ln w="28575">
            <a:solidFill>
              <a:srgbClr val="61AFB9"/>
            </a:solidFill>
          </a:ln>
        </p:spPr>
        <p:style>
          <a:lnRef idx="1">
            <a:schemeClr val="accent1"/>
          </a:lnRef>
          <a:fillRef idx="0">
            <a:schemeClr val="accent1"/>
          </a:fillRef>
          <a:effectRef idx="0">
            <a:schemeClr val="accent1"/>
          </a:effectRef>
          <a:fontRef idx="minor">
            <a:schemeClr val="tx1"/>
          </a:fontRef>
        </p:style>
      </p:cxnSp>
      <p:cxnSp>
        <p:nvCxnSpPr>
          <p:cNvPr id="27" name="Straight Connector 1">
            <a:extLst>
              <a:ext uri="{FF2B5EF4-FFF2-40B4-BE49-F238E27FC236}">
                <a16:creationId xmlns:a16="http://schemas.microsoft.com/office/drawing/2014/main" id="{3203E08F-0358-4BE6-9D54-6FC7CDFE97A4}"/>
              </a:ext>
            </a:extLst>
          </p:cNvPr>
          <p:cNvCxnSpPr>
            <a:cxnSpLocks noChangeAspect="1"/>
          </p:cNvCxnSpPr>
          <p:nvPr userDrawn="1"/>
        </p:nvCxnSpPr>
        <p:spPr>
          <a:xfrm>
            <a:off x="834288" y="4167870"/>
            <a:ext cx="3055886" cy="0"/>
          </a:xfrm>
          <a:prstGeom prst="line">
            <a:avLst/>
          </a:prstGeom>
          <a:ln w="28575">
            <a:solidFill>
              <a:srgbClr val="6DAED3"/>
            </a:solidFill>
          </a:ln>
        </p:spPr>
        <p:style>
          <a:lnRef idx="1">
            <a:schemeClr val="accent1"/>
          </a:lnRef>
          <a:fillRef idx="0">
            <a:schemeClr val="accent1"/>
          </a:fillRef>
          <a:effectRef idx="0">
            <a:schemeClr val="accent1"/>
          </a:effectRef>
          <a:fontRef idx="minor">
            <a:schemeClr val="tx1"/>
          </a:fontRef>
        </p:style>
      </p:cxnSp>
      <p:sp>
        <p:nvSpPr>
          <p:cNvPr id="18" name="Title">
            <a:extLst>
              <a:ext uri="{FF2B5EF4-FFF2-40B4-BE49-F238E27FC236}">
                <a16:creationId xmlns:a16="http://schemas.microsoft.com/office/drawing/2014/main" id="{33004706-9EAA-42C9-80FC-794482B4A5E7}"/>
              </a:ext>
            </a:extLst>
          </p:cNvPr>
          <p:cNvSpPr>
            <a:spLocks noGrp="1"/>
          </p:cNvSpPr>
          <p:nvPr>
            <p:ph type="title"/>
          </p:nvPr>
        </p:nvSpPr>
        <p:spPr>
          <a:xfrm>
            <a:off x="806451" y="529200"/>
            <a:ext cx="10831750" cy="964986"/>
          </a:xfrm>
          <a:noFill/>
        </p:spPr>
        <p:txBody>
          <a:bodyPr anchor="t"/>
          <a:lstStyle>
            <a:lvl1pPr>
              <a:defRPr>
                <a:solidFill>
                  <a:schemeClr val="bg1"/>
                </a:solidFill>
              </a:defRPr>
            </a:lvl1pPr>
          </a:lstStyle>
          <a:p>
            <a:r>
              <a:rPr lang="nl-NL"/>
              <a:t>Klik om stijl te bewerken</a:t>
            </a:r>
            <a:endParaRPr lang="en-GB" dirty="0"/>
          </a:p>
        </p:txBody>
      </p:sp>
      <p:pic>
        <p:nvPicPr>
          <p:cNvPr id="16" name="Logo">
            <a:extLst>
              <a:ext uri="{FF2B5EF4-FFF2-40B4-BE49-F238E27FC236}">
                <a16:creationId xmlns:a16="http://schemas.microsoft.com/office/drawing/2014/main" id="{6698D7C9-A861-4B1C-8CAE-9E34CA7E6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9" name="CPT Mark Short 2">
            <a:extLst>
              <a:ext uri="{FF2B5EF4-FFF2-40B4-BE49-F238E27FC236}">
                <a16:creationId xmlns:a16="http://schemas.microsoft.com/office/drawing/2014/main" id="{67D25895-4F17-4E15-A49F-98F48762FF5D}"/>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2994088"/>
      </p:ext>
    </p:extLst>
  </p:cSld>
  <p:clrMapOvr>
    <a:masterClrMapping/>
  </p:clrMapOvr>
  <p:extLst>
    <p:ext uri="{DCECCB84-F9BA-43D5-87BE-67443E8EF086}">
      <p15:sldGuideLst xmlns:p15="http://schemas.microsoft.com/office/powerpoint/2012/main">
        <p15:guide id="1" orient="horz" pos="2863">
          <p15:clr>
            <a:srgbClr val="FBAE40"/>
          </p15:clr>
        </p15:guide>
        <p15:guide id="2" orient="horz" pos="2727">
          <p15:clr>
            <a:srgbClr val="FBAE40"/>
          </p15:clr>
        </p15:guide>
        <p15:guide id="4" pos="2004">
          <p15:clr>
            <a:srgbClr val="FBAE40"/>
          </p15:clr>
        </p15:guide>
        <p15:guide id="6" pos="5662">
          <p15:clr>
            <a:srgbClr val="FBAE40"/>
          </p15:clr>
        </p15:guide>
        <p15:guide id="7" pos="2243">
          <p15:clr>
            <a:srgbClr val="FBAE40"/>
          </p15:clr>
        </p15:guide>
        <p15:guide id="8" pos="3719">
          <p15:clr>
            <a:srgbClr val="FBAE40"/>
          </p15:clr>
        </p15:guide>
        <p15:guide id="9" pos="3946">
          <p15:clr>
            <a:srgbClr val="FBAE40"/>
          </p15:clr>
        </p15:guide>
        <p15:guide id="10" pos="543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Images - White">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1125CC98-01BE-478B-BD54-7EEEE86D26BE}"/>
              </a:ext>
            </a:extLst>
          </p:cNvPr>
          <p:cNvSpPr>
            <a:spLocks noGrp="1"/>
          </p:cNvSpPr>
          <p:nvPr>
            <p:ph type="ftr" sz="quarter" idx="17"/>
          </p:nvPr>
        </p:nvSpPr>
        <p:spPr/>
        <p:txBody>
          <a:bodyPr/>
          <a:lstStyle/>
          <a:p>
            <a:endParaRPr lang="en-GB" dirty="0"/>
          </a:p>
        </p:txBody>
      </p:sp>
      <p:sp>
        <p:nvSpPr>
          <p:cNvPr id="6" name="Slide Number Placeholder 1">
            <a:extLst>
              <a:ext uri="{FF2B5EF4-FFF2-40B4-BE49-F238E27FC236}">
                <a16:creationId xmlns:a16="http://schemas.microsoft.com/office/drawing/2014/main" id="{0BC2D4DE-9814-4583-B1F1-975F55C4F78F}"/>
              </a:ext>
            </a:extLst>
          </p:cNvPr>
          <p:cNvSpPr>
            <a:spLocks noGrp="1"/>
          </p:cNvSpPr>
          <p:nvPr>
            <p:ph type="sldNum" sz="quarter" idx="16"/>
          </p:nvPr>
        </p:nvSpPr>
        <p:spPr/>
        <p:txBody>
          <a:bodyPr/>
          <a:lstStyle/>
          <a:p>
            <a:fld id="{EBE266AF-210D-4B9E-92F6-EF999B290F31}" type="slidenum">
              <a:rPr lang="en-AU" smtClean="0"/>
              <a:pPr/>
              <a:t>‹nr.›</a:t>
            </a:fld>
            <a:endParaRPr lang="en-AU" dirty="0"/>
          </a:p>
        </p:txBody>
      </p:sp>
      <p:sp>
        <p:nvSpPr>
          <p:cNvPr id="54" name="Picture Placeholder 6">
            <a:extLst>
              <a:ext uri="{FF2B5EF4-FFF2-40B4-BE49-F238E27FC236}">
                <a16:creationId xmlns:a16="http://schemas.microsoft.com/office/drawing/2014/main" id="{B6F792C5-439E-45C4-916B-F6069F9B7589}"/>
              </a:ext>
            </a:extLst>
          </p:cNvPr>
          <p:cNvSpPr>
            <a:spLocks noGrp="1"/>
          </p:cNvSpPr>
          <p:nvPr>
            <p:ph type="pic" sz="quarter" idx="25" hasCustomPrompt="1"/>
          </p:nvPr>
        </p:nvSpPr>
        <p:spPr>
          <a:xfrm>
            <a:off x="8583697" y="3934480"/>
            <a:ext cx="3060000" cy="174141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53" name="Picture Placeholder 5">
            <a:extLst>
              <a:ext uri="{FF2B5EF4-FFF2-40B4-BE49-F238E27FC236}">
                <a16:creationId xmlns:a16="http://schemas.microsoft.com/office/drawing/2014/main" id="{547FFF4B-E5BC-437D-8CD7-6C3784897E9F}"/>
              </a:ext>
            </a:extLst>
          </p:cNvPr>
          <p:cNvSpPr>
            <a:spLocks noGrp="1"/>
          </p:cNvSpPr>
          <p:nvPr>
            <p:ph type="pic" sz="quarter" idx="24" hasCustomPrompt="1"/>
          </p:nvPr>
        </p:nvSpPr>
        <p:spPr>
          <a:xfrm>
            <a:off x="4712901" y="3934479"/>
            <a:ext cx="3060000" cy="174141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52" name="Picture Placeholder 4">
            <a:extLst>
              <a:ext uri="{FF2B5EF4-FFF2-40B4-BE49-F238E27FC236}">
                <a16:creationId xmlns:a16="http://schemas.microsoft.com/office/drawing/2014/main" id="{4091A4BF-F8A0-407B-8A74-6B4E2C89CDC1}"/>
              </a:ext>
            </a:extLst>
          </p:cNvPr>
          <p:cNvSpPr>
            <a:spLocks noGrp="1"/>
          </p:cNvSpPr>
          <p:nvPr>
            <p:ph type="pic" sz="quarter" idx="23" hasCustomPrompt="1"/>
          </p:nvPr>
        </p:nvSpPr>
        <p:spPr>
          <a:xfrm>
            <a:off x="845284" y="3934480"/>
            <a:ext cx="3060000" cy="1749829"/>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8" name="Picture Placeholder 3">
            <a:extLst>
              <a:ext uri="{FF2B5EF4-FFF2-40B4-BE49-F238E27FC236}">
                <a16:creationId xmlns:a16="http://schemas.microsoft.com/office/drawing/2014/main" id="{A588B5ED-6F20-4F3C-96A1-04DF8175804C}"/>
              </a:ext>
            </a:extLst>
          </p:cNvPr>
          <p:cNvSpPr>
            <a:spLocks noGrp="1"/>
          </p:cNvSpPr>
          <p:nvPr>
            <p:ph type="pic" sz="quarter" idx="22" hasCustomPrompt="1"/>
          </p:nvPr>
        </p:nvSpPr>
        <p:spPr>
          <a:xfrm>
            <a:off x="8576614" y="1591200"/>
            <a:ext cx="3060000" cy="174141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7" name="Picture Placeholder 2">
            <a:extLst>
              <a:ext uri="{FF2B5EF4-FFF2-40B4-BE49-F238E27FC236}">
                <a16:creationId xmlns:a16="http://schemas.microsoft.com/office/drawing/2014/main" id="{2AA42A33-C7F9-4E24-80AE-2490FFD3DD60}"/>
              </a:ext>
            </a:extLst>
          </p:cNvPr>
          <p:cNvSpPr>
            <a:spLocks noGrp="1"/>
          </p:cNvSpPr>
          <p:nvPr>
            <p:ph type="pic" sz="quarter" idx="21" hasCustomPrompt="1"/>
          </p:nvPr>
        </p:nvSpPr>
        <p:spPr>
          <a:xfrm>
            <a:off x="4705818" y="1591199"/>
            <a:ext cx="3060000" cy="174141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6" name="Picture Placeholder 1">
            <a:extLst>
              <a:ext uri="{FF2B5EF4-FFF2-40B4-BE49-F238E27FC236}">
                <a16:creationId xmlns:a16="http://schemas.microsoft.com/office/drawing/2014/main" id="{9C8CCA33-1629-46C2-9B56-AD46A50D51E0}"/>
              </a:ext>
            </a:extLst>
          </p:cNvPr>
          <p:cNvSpPr>
            <a:spLocks noGrp="1"/>
          </p:cNvSpPr>
          <p:nvPr>
            <p:ph type="pic" sz="quarter" idx="20" hasCustomPrompt="1"/>
          </p:nvPr>
        </p:nvSpPr>
        <p:spPr>
          <a:xfrm>
            <a:off x="838201" y="1591200"/>
            <a:ext cx="3060000" cy="1749829"/>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51" name="Text Placeholder 6">
            <a:extLst>
              <a:ext uri="{FF2B5EF4-FFF2-40B4-BE49-F238E27FC236}">
                <a16:creationId xmlns:a16="http://schemas.microsoft.com/office/drawing/2014/main" id="{EB09FD95-730D-4008-812E-36B22D6386A3}"/>
              </a:ext>
            </a:extLst>
          </p:cNvPr>
          <p:cNvSpPr>
            <a:spLocks noGrp="1"/>
          </p:cNvSpPr>
          <p:nvPr>
            <p:ph type="body" sz="quarter" idx="9"/>
          </p:nvPr>
        </p:nvSpPr>
        <p:spPr>
          <a:xfrm>
            <a:off x="8582044" y="5688473"/>
            <a:ext cx="3063240" cy="431472"/>
          </a:xfrm>
        </p:spPr>
        <p:txBody>
          <a:bodyPr/>
          <a:lstStyle/>
          <a:p>
            <a:pPr lvl="0"/>
            <a:r>
              <a:rPr lang="nl-NL"/>
              <a:t>Klikken om de tekststijl van het model te bewerken</a:t>
            </a:r>
          </a:p>
        </p:txBody>
      </p:sp>
      <p:sp>
        <p:nvSpPr>
          <p:cNvPr id="50" name="Text Placeholder 5">
            <a:extLst>
              <a:ext uri="{FF2B5EF4-FFF2-40B4-BE49-F238E27FC236}">
                <a16:creationId xmlns:a16="http://schemas.microsoft.com/office/drawing/2014/main" id="{452A0110-8227-4C49-9D4C-F7B9E7DB2E9E}"/>
              </a:ext>
            </a:extLst>
          </p:cNvPr>
          <p:cNvSpPr>
            <a:spLocks noGrp="1"/>
          </p:cNvSpPr>
          <p:nvPr>
            <p:ph type="body" sz="quarter" idx="8"/>
          </p:nvPr>
        </p:nvSpPr>
        <p:spPr>
          <a:xfrm>
            <a:off x="4714241" y="5688473"/>
            <a:ext cx="3063240" cy="431472"/>
          </a:xfrm>
        </p:spPr>
        <p:txBody>
          <a:bodyPr/>
          <a:lstStyle/>
          <a:p>
            <a:pPr lvl="0"/>
            <a:r>
              <a:rPr lang="nl-NL"/>
              <a:t>Klikken om de tekststijl van het model te bewerken</a:t>
            </a:r>
          </a:p>
        </p:txBody>
      </p:sp>
      <p:sp>
        <p:nvSpPr>
          <p:cNvPr id="49" name="Text Placeholder 4">
            <a:extLst>
              <a:ext uri="{FF2B5EF4-FFF2-40B4-BE49-F238E27FC236}">
                <a16:creationId xmlns:a16="http://schemas.microsoft.com/office/drawing/2014/main" id="{CB6CC4C7-D8F4-4CAA-BDB7-8A822545E587}"/>
              </a:ext>
            </a:extLst>
          </p:cNvPr>
          <p:cNvSpPr>
            <a:spLocks noGrp="1"/>
          </p:cNvSpPr>
          <p:nvPr>
            <p:ph type="body" sz="quarter" idx="7"/>
          </p:nvPr>
        </p:nvSpPr>
        <p:spPr>
          <a:xfrm>
            <a:off x="849127" y="5684309"/>
            <a:ext cx="3063240" cy="431472"/>
          </a:xfrm>
        </p:spPr>
        <p:txBody>
          <a:bodyPr/>
          <a:lstStyle/>
          <a:p>
            <a:pPr lvl="0"/>
            <a:r>
              <a:rPr lang="nl-NL"/>
              <a:t>Klikken om de tekststijl van het model te bewerken</a:t>
            </a:r>
          </a:p>
        </p:txBody>
      </p:sp>
      <p:sp>
        <p:nvSpPr>
          <p:cNvPr id="30" name="Text Placeholder 3">
            <a:extLst>
              <a:ext uri="{FF2B5EF4-FFF2-40B4-BE49-F238E27FC236}">
                <a16:creationId xmlns:a16="http://schemas.microsoft.com/office/drawing/2014/main" id="{D754C5AD-265B-479B-AC67-4266448C5E62}"/>
              </a:ext>
            </a:extLst>
          </p:cNvPr>
          <p:cNvSpPr>
            <a:spLocks noGrp="1"/>
          </p:cNvSpPr>
          <p:nvPr>
            <p:ph type="body" sz="quarter" idx="6"/>
          </p:nvPr>
        </p:nvSpPr>
        <p:spPr>
          <a:xfrm>
            <a:off x="8574961" y="3345193"/>
            <a:ext cx="3063240" cy="431472"/>
          </a:xfrm>
        </p:spPr>
        <p:txBody>
          <a:bodyPr/>
          <a:lstStyle/>
          <a:p>
            <a:pPr lvl="0"/>
            <a:r>
              <a:rPr lang="nl-NL"/>
              <a:t>Klikken om de tekststijl van het model te bewerken</a:t>
            </a:r>
          </a:p>
        </p:txBody>
      </p:sp>
      <p:sp>
        <p:nvSpPr>
          <p:cNvPr id="28" name="Text Placeholder 2">
            <a:extLst>
              <a:ext uri="{FF2B5EF4-FFF2-40B4-BE49-F238E27FC236}">
                <a16:creationId xmlns:a16="http://schemas.microsoft.com/office/drawing/2014/main" id="{943DBCDF-DF58-4876-AB7C-7F11E9A740C8}"/>
              </a:ext>
            </a:extLst>
          </p:cNvPr>
          <p:cNvSpPr>
            <a:spLocks noGrp="1"/>
          </p:cNvSpPr>
          <p:nvPr>
            <p:ph type="body" sz="quarter" idx="5"/>
          </p:nvPr>
        </p:nvSpPr>
        <p:spPr>
          <a:xfrm>
            <a:off x="4707158" y="3345193"/>
            <a:ext cx="3063240" cy="431472"/>
          </a:xfrm>
        </p:spPr>
        <p:txBody>
          <a:bodyPr/>
          <a:lstStyle/>
          <a:p>
            <a:pPr lvl="0"/>
            <a:r>
              <a:rPr lang="nl-NL"/>
              <a:t>Klikken om de tekststijl van het model te bewerken</a:t>
            </a:r>
          </a:p>
        </p:txBody>
      </p:sp>
      <p:sp>
        <p:nvSpPr>
          <p:cNvPr id="26" name="Text Placeholder 1">
            <a:extLst>
              <a:ext uri="{FF2B5EF4-FFF2-40B4-BE49-F238E27FC236}">
                <a16:creationId xmlns:a16="http://schemas.microsoft.com/office/drawing/2014/main" id="{90A3781B-991D-4A4A-AB4D-67899675CBDD}"/>
              </a:ext>
            </a:extLst>
          </p:cNvPr>
          <p:cNvSpPr>
            <a:spLocks noGrp="1"/>
          </p:cNvSpPr>
          <p:nvPr>
            <p:ph type="body" sz="quarter" idx="4"/>
          </p:nvPr>
        </p:nvSpPr>
        <p:spPr>
          <a:xfrm>
            <a:off x="842044" y="3341029"/>
            <a:ext cx="3063240" cy="431472"/>
          </a:xfrm>
        </p:spPr>
        <p:txBody>
          <a:bodyPr/>
          <a:lstStyle/>
          <a:p>
            <a:pPr lvl="0"/>
            <a:r>
              <a:rPr lang="nl-NL"/>
              <a:t>Klikken om de tekststijl van het model te bewerken</a:t>
            </a:r>
          </a:p>
        </p:txBody>
      </p:sp>
      <p:sp>
        <p:nvSpPr>
          <p:cNvPr id="21" name="Title">
            <a:extLst>
              <a:ext uri="{FF2B5EF4-FFF2-40B4-BE49-F238E27FC236}">
                <a16:creationId xmlns:a16="http://schemas.microsoft.com/office/drawing/2014/main" id="{23C5F988-9F53-4987-B542-BAFE56CACB32}"/>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19" name="CPT Mark Short 2">
            <a:extLst>
              <a:ext uri="{FF2B5EF4-FFF2-40B4-BE49-F238E27FC236}">
                <a16:creationId xmlns:a16="http://schemas.microsoft.com/office/drawing/2014/main" id="{FFC5F202-2D8E-40A3-A977-A33E1517E6F9}"/>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0202989"/>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Images - Blue">
    <p:bg>
      <p:bgPr>
        <a:solidFill>
          <a:schemeClr val="accent1"/>
        </a:solidFill>
        <a:effectLst/>
      </p:bgPr>
    </p:bg>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1125CC98-01BE-478B-BD54-7EEEE86D26BE}"/>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6" name="Slide Number Placeholder 1">
            <a:extLst>
              <a:ext uri="{FF2B5EF4-FFF2-40B4-BE49-F238E27FC236}">
                <a16:creationId xmlns:a16="http://schemas.microsoft.com/office/drawing/2014/main" id="{0BC2D4DE-9814-4583-B1F1-975F55C4F78F}"/>
              </a:ext>
            </a:extLst>
          </p:cNvPr>
          <p:cNvSpPr>
            <a:spLocks noGrp="1"/>
          </p:cNvSpPr>
          <p:nvPr>
            <p:ph type="sldNum" sz="quarter" idx="16"/>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54" name="Picture Placeholder 6">
            <a:extLst>
              <a:ext uri="{FF2B5EF4-FFF2-40B4-BE49-F238E27FC236}">
                <a16:creationId xmlns:a16="http://schemas.microsoft.com/office/drawing/2014/main" id="{B6F792C5-439E-45C4-916B-F6069F9B7589}"/>
              </a:ext>
            </a:extLst>
          </p:cNvPr>
          <p:cNvSpPr>
            <a:spLocks noGrp="1"/>
          </p:cNvSpPr>
          <p:nvPr>
            <p:ph type="pic" sz="quarter" idx="25" hasCustomPrompt="1"/>
          </p:nvPr>
        </p:nvSpPr>
        <p:spPr>
          <a:xfrm>
            <a:off x="8583697" y="3934480"/>
            <a:ext cx="3060000" cy="174141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53" name="Picture Placeholder 5">
            <a:extLst>
              <a:ext uri="{FF2B5EF4-FFF2-40B4-BE49-F238E27FC236}">
                <a16:creationId xmlns:a16="http://schemas.microsoft.com/office/drawing/2014/main" id="{547FFF4B-E5BC-437D-8CD7-6C3784897E9F}"/>
              </a:ext>
            </a:extLst>
          </p:cNvPr>
          <p:cNvSpPr>
            <a:spLocks noGrp="1"/>
          </p:cNvSpPr>
          <p:nvPr>
            <p:ph type="pic" sz="quarter" idx="24" hasCustomPrompt="1"/>
          </p:nvPr>
        </p:nvSpPr>
        <p:spPr>
          <a:xfrm>
            <a:off x="4712901" y="3934479"/>
            <a:ext cx="3060000" cy="174141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52" name="Picture Placeholder 4">
            <a:extLst>
              <a:ext uri="{FF2B5EF4-FFF2-40B4-BE49-F238E27FC236}">
                <a16:creationId xmlns:a16="http://schemas.microsoft.com/office/drawing/2014/main" id="{4091A4BF-F8A0-407B-8A74-6B4E2C89CDC1}"/>
              </a:ext>
            </a:extLst>
          </p:cNvPr>
          <p:cNvSpPr>
            <a:spLocks noGrp="1"/>
          </p:cNvSpPr>
          <p:nvPr>
            <p:ph type="pic" sz="quarter" idx="23" hasCustomPrompt="1"/>
          </p:nvPr>
        </p:nvSpPr>
        <p:spPr>
          <a:xfrm>
            <a:off x="845284" y="3934480"/>
            <a:ext cx="3060000" cy="1749829"/>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8" name="Picture Placeholder 3">
            <a:extLst>
              <a:ext uri="{FF2B5EF4-FFF2-40B4-BE49-F238E27FC236}">
                <a16:creationId xmlns:a16="http://schemas.microsoft.com/office/drawing/2014/main" id="{A588B5ED-6F20-4F3C-96A1-04DF8175804C}"/>
              </a:ext>
            </a:extLst>
          </p:cNvPr>
          <p:cNvSpPr>
            <a:spLocks noGrp="1"/>
          </p:cNvSpPr>
          <p:nvPr>
            <p:ph type="pic" sz="quarter" idx="22" hasCustomPrompt="1"/>
          </p:nvPr>
        </p:nvSpPr>
        <p:spPr>
          <a:xfrm>
            <a:off x="8576614" y="1591200"/>
            <a:ext cx="3060000" cy="174141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7" name="Picture Placeholder 2">
            <a:extLst>
              <a:ext uri="{FF2B5EF4-FFF2-40B4-BE49-F238E27FC236}">
                <a16:creationId xmlns:a16="http://schemas.microsoft.com/office/drawing/2014/main" id="{2AA42A33-C7F9-4E24-80AE-2490FFD3DD60}"/>
              </a:ext>
            </a:extLst>
          </p:cNvPr>
          <p:cNvSpPr>
            <a:spLocks noGrp="1"/>
          </p:cNvSpPr>
          <p:nvPr>
            <p:ph type="pic" sz="quarter" idx="21" hasCustomPrompt="1"/>
          </p:nvPr>
        </p:nvSpPr>
        <p:spPr>
          <a:xfrm>
            <a:off x="4705818" y="1591199"/>
            <a:ext cx="3060000" cy="1741417"/>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46" name="Picture Placeholder 1">
            <a:extLst>
              <a:ext uri="{FF2B5EF4-FFF2-40B4-BE49-F238E27FC236}">
                <a16:creationId xmlns:a16="http://schemas.microsoft.com/office/drawing/2014/main" id="{9C8CCA33-1629-46C2-9B56-AD46A50D51E0}"/>
              </a:ext>
            </a:extLst>
          </p:cNvPr>
          <p:cNvSpPr>
            <a:spLocks noGrp="1"/>
          </p:cNvSpPr>
          <p:nvPr>
            <p:ph type="pic" sz="quarter" idx="20" hasCustomPrompt="1"/>
          </p:nvPr>
        </p:nvSpPr>
        <p:spPr>
          <a:xfrm>
            <a:off x="838201" y="1591200"/>
            <a:ext cx="3060000" cy="1749829"/>
          </a:xfrm>
          <a:prstGeom prst="rect">
            <a:avLst/>
          </a:prstGeom>
          <a:solidFill>
            <a:schemeClr val="bg2">
              <a:lumMod val="90000"/>
            </a:schemeClr>
          </a:solidFill>
        </p:spPr>
        <p:txBody>
          <a:bodyPr/>
          <a:lstStyle>
            <a:lvl1pPr>
              <a:defRPr>
                <a:solidFill>
                  <a:schemeClr val="tx2"/>
                </a:solidFill>
                <a:latin typeface="+mn-lt"/>
              </a:defRPr>
            </a:lvl1pPr>
          </a:lstStyle>
          <a:p>
            <a:r>
              <a:rPr lang="en-AU" dirty="0"/>
              <a:t>Click on the icon to insert picture</a:t>
            </a:r>
            <a:br>
              <a:rPr lang="en-AU" dirty="0"/>
            </a:br>
            <a:endParaRPr lang="en-AU" dirty="0"/>
          </a:p>
        </p:txBody>
      </p:sp>
      <p:sp>
        <p:nvSpPr>
          <p:cNvPr id="51" name="Text Placeholder 6">
            <a:extLst>
              <a:ext uri="{FF2B5EF4-FFF2-40B4-BE49-F238E27FC236}">
                <a16:creationId xmlns:a16="http://schemas.microsoft.com/office/drawing/2014/main" id="{EB09FD95-730D-4008-812E-36B22D6386A3}"/>
              </a:ext>
            </a:extLst>
          </p:cNvPr>
          <p:cNvSpPr>
            <a:spLocks noGrp="1"/>
          </p:cNvSpPr>
          <p:nvPr>
            <p:ph type="body" sz="quarter" idx="9"/>
          </p:nvPr>
        </p:nvSpPr>
        <p:spPr>
          <a:xfrm>
            <a:off x="8582044" y="5688473"/>
            <a:ext cx="3063240" cy="431472"/>
          </a:xfrm>
          <a:noFill/>
        </p:spPr>
        <p:txBody>
          <a:bodyPr/>
          <a:lstStyle>
            <a:lvl1pPr>
              <a:defRPr>
                <a:solidFill>
                  <a:schemeClr val="bg1"/>
                </a:solidFill>
              </a:defRPr>
            </a:lvl1pPr>
          </a:lstStyle>
          <a:p>
            <a:pPr lvl="0"/>
            <a:r>
              <a:rPr lang="nl-NL"/>
              <a:t>Klikken om de tekststijl van het model te bewerken</a:t>
            </a:r>
          </a:p>
        </p:txBody>
      </p:sp>
      <p:sp>
        <p:nvSpPr>
          <p:cNvPr id="50" name="Text Placeholder 5">
            <a:extLst>
              <a:ext uri="{FF2B5EF4-FFF2-40B4-BE49-F238E27FC236}">
                <a16:creationId xmlns:a16="http://schemas.microsoft.com/office/drawing/2014/main" id="{452A0110-8227-4C49-9D4C-F7B9E7DB2E9E}"/>
              </a:ext>
            </a:extLst>
          </p:cNvPr>
          <p:cNvSpPr>
            <a:spLocks noGrp="1"/>
          </p:cNvSpPr>
          <p:nvPr>
            <p:ph type="body" sz="quarter" idx="8"/>
          </p:nvPr>
        </p:nvSpPr>
        <p:spPr>
          <a:xfrm>
            <a:off x="4714241" y="5688473"/>
            <a:ext cx="3063240" cy="431472"/>
          </a:xfrm>
          <a:noFill/>
        </p:spPr>
        <p:txBody>
          <a:bodyPr/>
          <a:lstStyle>
            <a:lvl1pPr>
              <a:defRPr>
                <a:solidFill>
                  <a:schemeClr val="bg1"/>
                </a:solidFill>
              </a:defRPr>
            </a:lvl1pPr>
          </a:lstStyle>
          <a:p>
            <a:pPr lvl="0"/>
            <a:r>
              <a:rPr lang="nl-NL"/>
              <a:t>Klikken om de tekststijl van het model te bewerken</a:t>
            </a:r>
          </a:p>
        </p:txBody>
      </p:sp>
      <p:sp>
        <p:nvSpPr>
          <p:cNvPr id="49" name="Text Placeholder 4">
            <a:extLst>
              <a:ext uri="{FF2B5EF4-FFF2-40B4-BE49-F238E27FC236}">
                <a16:creationId xmlns:a16="http://schemas.microsoft.com/office/drawing/2014/main" id="{CB6CC4C7-D8F4-4CAA-BDB7-8A822545E587}"/>
              </a:ext>
            </a:extLst>
          </p:cNvPr>
          <p:cNvSpPr>
            <a:spLocks noGrp="1"/>
          </p:cNvSpPr>
          <p:nvPr>
            <p:ph type="body" sz="quarter" idx="7"/>
          </p:nvPr>
        </p:nvSpPr>
        <p:spPr>
          <a:xfrm>
            <a:off x="849127" y="5684309"/>
            <a:ext cx="3063240" cy="431472"/>
          </a:xfrm>
          <a:noFill/>
        </p:spPr>
        <p:txBody>
          <a:bodyPr/>
          <a:lstStyle>
            <a:lvl1pPr>
              <a:defRPr>
                <a:solidFill>
                  <a:schemeClr val="bg1"/>
                </a:solidFill>
              </a:defRPr>
            </a:lvl1pPr>
          </a:lstStyle>
          <a:p>
            <a:pPr lvl="0"/>
            <a:r>
              <a:rPr lang="nl-NL"/>
              <a:t>Klikken om de tekststijl van het model te bewerken</a:t>
            </a:r>
          </a:p>
        </p:txBody>
      </p:sp>
      <p:sp>
        <p:nvSpPr>
          <p:cNvPr id="30" name="Text Placeholder 3">
            <a:extLst>
              <a:ext uri="{FF2B5EF4-FFF2-40B4-BE49-F238E27FC236}">
                <a16:creationId xmlns:a16="http://schemas.microsoft.com/office/drawing/2014/main" id="{D754C5AD-265B-479B-AC67-4266448C5E62}"/>
              </a:ext>
            </a:extLst>
          </p:cNvPr>
          <p:cNvSpPr>
            <a:spLocks noGrp="1"/>
          </p:cNvSpPr>
          <p:nvPr>
            <p:ph type="body" sz="quarter" idx="6"/>
          </p:nvPr>
        </p:nvSpPr>
        <p:spPr>
          <a:xfrm>
            <a:off x="8574961" y="3345193"/>
            <a:ext cx="3063240" cy="431472"/>
          </a:xfrm>
          <a:noFill/>
        </p:spPr>
        <p:txBody>
          <a:bodyPr/>
          <a:lstStyle>
            <a:lvl1pPr>
              <a:defRPr>
                <a:solidFill>
                  <a:schemeClr val="bg1"/>
                </a:solidFill>
              </a:defRPr>
            </a:lvl1pPr>
          </a:lstStyle>
          <a:p>
            <a:pPr lvl="0"/>
            <a:r>
              <a:rPr lang="nl-NL"/>
              <a:t>Klikken om de tekststijl van het model te bewerken</a:t>
            </a:r>
          </a:p>
        </p:txBody>
      </p:sp>
      <p:sp>
        <p:nvSpPr>
          <p:cNvPr id="28" name="Text Placeholder 2">
            <a:extLst>
              <a:ext uri="{FF2B5EF4-FFF2-40B4-BE49-F238E27FC236}">
                <a16:creationId xmlns:a16="http://schemas.microsoft.com/office/drawing/2014/main" id="{943DBCDF-DF58-4876-AB7C-7F11E9A740C8}"/>
              </a:ext>
            </a:extLst>
          </p:cNvPr>
          <p:cNvSpPr>
            <a:spLocks noGrp="1"/>
          </p:cNvSpPr>
          <p:nvPr>
            <p:ph type="body" sz="quarter" idx="5"/>
          </p:nvPr>
        </p:nvSpPr>
        <p:spPr>
          <a:xfrm>
            <a:off x="4707158" y="3345193"/>
            <a:ext cx="3063240" cy="431472"/>
          </a:xfrm>
          <a:noFill/>
        </p:spPr>
        <p:txBody>
          <a:bodyPr/>
          <a:lstStyle>
            <a:lvl1pPr>
              <a:defRPr>
                <a:solidFill>
                  <a:schemeClr val="bg1"/>
                </a:solidFill>
              </a:defRPr>
            </a:lvl1pPr>
          </a:lstStyle>
          <a:p>
            <a:pPr lvl="0"/>
            <a:r>
              <a:rPr lang="nl-NL"/>
              <a:t>Klikken om de tekststijl van het model te bewerken</a:t>
            </a:r>
          </a:p>
        </p:txBody>
      </p:sp>
      <p:sp>
        <p:nvSpPr>
          <p:cNvPr id="26" name="Text Placeholder 1">
            <a:extLst>
              <a:ext uri="{FF2B5EF4-FFF2-40B4-BE49-F238E27FC236}">
                <a16:creationId xmlns:a16="http://schemas.microsoft.com/office/drawing/2014/main" id="{90A3781B-991D-4A4A-AB4D-67899675CBDD}"/>
              </a:ext>
            </a:extLst>
          </p:cNvPr>
          <p:cNvSpPr>
            <a:spLocks noGrp="1"/>
          </p:cNvSpPr>
          <p:nvPr>
            <p:ph type="body" sz="quarter" idx="4"/>
          </p:nvPr>
        </p:nvSpPr>
        <p:spPr>
          <a:xfrm>
            <a:off x="842044" y="3341029"/>
            <a:ext cx="3063240" cy="431472"/>
          </a:xfrm>
          <a:noFill/>
        </p:spPr>
        <p:txBody>
          <a:bodyPr/>
          <a:lstStyle>
            <a:lvl1pPr>
              <a:defRPr>
                <a:solidFill>
                  <a:schemeClr val="bg1"/>
                </a:solidFill>
              </a:defRPr>
            </a:lvl1pPr>
          </a:lstStyle>
          <a:p>
            <a:pPr lvl="0"/>
            <a:r>
              <a:rPr lang="nl-NL"/>
              <a:t>Klikken om de tekststijl van het model te bewerken</a:t>
            </a:r>
          </a:p>
        </p:txBody>
      </p:sp>
      <p:sp>
        <p:nvSpPr>
          <p:cNvPr id="21" name="Title">
            <a:extLst>
              <a:ext uri="{FF2B5EF4-FFF2-40B4-BE49-F238E27FC236}">
                <a16:creationId xmlns:a16="http://schemas.microsoft.com/office/drawing/2014/main" id="{23C5F988-9F53-4987-B542-BAFE56CACB32}"/>
              </a:ext>
            </a:extLst>
          </p:cNvPr>
          <p:cNvSpPr>
            <a:spLocks noGrp="1"/>
          </p:cNvSpPr>
          <p:nvPr>
            <p:ph type="title"/>
          </p:nvPr>
        </p:nvSpPr>
        <p:spPr>
          <a:xfrm>
            <a:off x="806451" y="529200"/>
            <a:ext cx="10831750" cy="964986"/>
          </a:xfrm>
          <a:noFill/>
        </p:spPr>
        <p:txBody>
          <a:bodyPr anchor="t"/>
          <a:lstStyle>
            <a:lvl1pPr>
              <a:defRPr>
                <a:solidFill>
                  <a:schemeClr val="bg1"/>
                </a:solidFill>
              </a:defRPr>
            </a:lvl1pPr>
          </a:lstStyle>
          <a:p>
            <a:r>
              <a:rPr lang="nl-NL"/>
              <a:t>Klik om stijl te bewerken</a:t>
            </a:r>
            <a:endParaRPr lang="en-GB" dirty="0"/>
          </a:p>
        </p:txBody>
      </p:sp>
      <p:pic>
        <p:nvPicPr>
          <p:cNvPr id="19" name="Logo">
            <a:extLst>
              <a:ext uri="{FF2B5EF4-FFF2-40B4-BE49-F238E27FC236}">
                <a16:creationId xmlns:a16="http://schemas.microsoft.com/office/drawing/2014/main" id="{A12A12A1-A8CB-4E65-8FA0-5516A057D0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22" name="CPT Mark Short 2">
            <a:extLst>
              <a:ext uri="{FF2B5EF4-FFF2-40B4-BE49-F238E27FC236}">
                <a16:creationId xmlns:a16="http://schemas.microsoft.com/office/drawing/2014/main" id="{6AB9FE81-0340-4C3E-868F-F48E4E319308}"/>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915360"/>
      </p:ext>
    </p:extLst>
  </p:cSld>
  <p:clrMapOvr>
    <a:masterClrMapping/>
  </p:clrMapOvr>
  <p:extLst>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se Study - White">
    <p:spTree>
      <p:nvGrpSpPr>
        <p:cNvPr id="1" name=""/>
        <p:cNvGrpSpPr/>
        <p:nvPr/>
      </p:nvGrpSpPr>
      <p:grpSpPr>
        <a:xfrm>
          <a:off x="0" y="0"/>
          <a:ext cx="0" cy="0"/>
          <a:chOff x="0" y="0"/>
          <a:chExt cx="0" cy="0"/>
        </a:xfrm>
      </p:grpSpPr>
      <p:sp>
        <p:nvSpPr>
          <p:cNvPr id="18" name="Footer Placeholder 1">
            <a:extLst>
              <a:ext uri="{FF2B5EF4-FFF2-40B4-BE49-F238E27FC236}">
                <a16:creationId xmlns:a16="http://schemas.microsoft.com/office/drawing/2014/main" id="{0B82AB2F-E0BB-48CA-A9FE-CDD999FBFC62}"/>
              </a:ext>
            </a:extLst>
          </p:cNvPr>
          <p:cNvSpPr>
            <a:spLocks noGrp="1"/>
          </p:cNvSpPr>
          <p:nvPr>
            <p:ph type="ftr" sz="quarter" idx="17"/>
          </p:nvPr>
        </p:nvSpPr>
        <p:spPr>
          <a:xfrm>
            <a:off x="1193619" y="6310522"/>
            <a:ext cx="8002166" cy="184666"/>
          </a:xfrm>
          <a:noFill/>
        </p:spPr>
        <p:txBody>
          <a:bodyPr/>
          <a:lstStyle>
            <a:lvl1pPr>
              <a:defRPr>
                <a:solidFill>
                  <a:schemeClr val="bg1"/>
                </a:solidFill>
              </a:defRPr>
            </a:lvl1pPr>
          </a:lstStyle>
          <a:p>
            <a:endParaRPr lang="en-GB" dirty="0"/>
          </a:p>
        </p:txBody>
      </p:sp>
      <p:sp>
        <p:nvSpPr>
          <p:cNvPr id="19" name="Slide Number Placeholder 1">
            <a:extLst>
              <a:ext uri="{FF2B5EF4-FFF2-40B4-BE49-F238E27FC236}">
                <a16:creationId xmlns:a16="http://schemas.microsoft.com/office/drawing/2014/main" id="{DF5AD84A-2CAF-49FE-8D37-9DEE6B84D1FD}"/>
              </a:ext>
            </a:extLst>
          </p:cNvPr>
          <p:cNvSpPr>
            <a:spLocks noGrp="1"/>
          </p:cNvSpPr>
          <p:nvPr>
            <p:ph type="sldNum" sz="quarter" idx="16"/>
          </p:nvPr>
        </p:nvSpPr>
        <p:spPr>
          <a:xfrm>
            <a:off x="839233" y="6310522"/>
            <a:ext cx="247984" cy="184666"/>
          </a:xfrm>
        </p:spPr>
        <p:txBody>
          <a:bodyPr/>
          <a:lstStyle>
            <a:lvl1pPr>
              <a:defRPr>
                <a:solidFill>
                  <a:schemeClr val="bg1"/>
                </a:solidFill>
              </a:defRPr>
            </a:lvl1pPr>
          </a:lstStyle>
          <a:p>
            <a:fld id="{EBE266AF-210D-4B9E-92F6-EF999B290F31}" type="slidenum">
              <a:rPr lang="en-AU" smtClean="0"/>
              <a:pPr/>
              <a:t>‹nr.›</a:t>
            </a:fld>
            <a:endParaRPr lang="en-AU" dirty="0"/>
          </a:p>
        </p:txBody>
      </p:sp>
      <p:sp>
        <p:nvSpPr>
          <p:cNvPr id="7" name="Text Placeholder 1">
            <a:extLst>
              <a:ext uri="{FF2B5EF4-FFF2-40B4-BE49-F238E27FC236}">
                <a16:creationId xmlns:a16="http://schemas.microsoft.com/office/drawing/2014/main" id="{92D81E55-3CD4-4CED-840F-98A51B2B1CAD}"/>
              </a:ext>
            </a:extLst>
          </p:cNvPr>
          <p:cNvSpPr>
            <a:spLocks noGrp="1"/>
          </p:cNvSpPr>
          <p:nvPr>
            <p:ph type="body" sz="quarter" idx="4"/>
          </p:nvPr>
        </p:nvSpPr>
        <p:spPr>
          <a:xfrm>
            <a:off x="9673704" y="899481"/>
            <a:ext cx="2236762" cy="3219438"/>
          </a:xfrm>
        </p:spPr>
        <p:txBody>
          <a:bodyPr>
            <a:noAutofit/>
          </a:bodyPr>
          <a:lstStyle>
            <a:lvl1pPr>
              <a:defRPr sz="1600">
                <a:solidFill>
                  <a:schemeClr val="tx1"/>
                </a:solidFill>
                <a:latin typeface="+mj-lt"/>
              </a:defRPr>
            </a:lvl1pPr>
            <a:lvl2pPr>
              <a:defRPr sz="1400">
                <a:solidFill>
                  <a:schemeClr val="tx1"/>
                </a:solidFill>
                <a:latin typeface="+mj-lt"/>
              </a:defRPr>
            </a:lvl2pPr>
            <a:lvl3pPr>
              <a:defRPr sz="1400">
                <a:solidFill>
                  <a:schemeClr val="tx1"/>
                </a:solidFill>
                <a:latin typeface="+mj-lt"/>
              </a:defRPr>
            </a:lvl3pPr>
            <a:lvl4pPr>
              <a:defRPr sz="1400">
                <a:solidFill>
                  <a:schemeClr val="tx1"/>
                </a:solidFill>
                <a:latin typeface="+mj-lt"/>
              </a:defRPr>
            </a:lvl4pPr>
            <a:lvl5pPr>
              <a:defRPr sz="1400">
                <a:solidFill>
                  <a:schemeClr val="tx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6" name="CS Design">
            <a:extLst>
              <a:ext uri="{FF2B5EF4-FFF2-40B4-BE49-F238E27FC236}">
                <a16:creationId xmlns:a16="http://schemas.microsoft.com/office/drawing/2014/main" id="{CC8FE3DE-4A29-4285-8266-13756CBE0321}"/>
              </a:ext>
            </a:extLst>
          </p:cNvPr>
          <p:cNvSpPr>
            <a:spLocks noGrp="1"/>
          </p:cNvSpPr>
          <p:nvPr>
            <p:ph type="body" sz="quarter" idx="34" hasCustomPrompt="1"/>
          </p:nvPr>
        </p:nvSpPr>
        <p:spPr>
          <a:xfrm>
            <a:off x="0" y="0"/>
            <a:ext cx="9451311" cy="5128590"/>
          </a:xfrm>
          <a:gradFill>
            <a:gsLst>
              <a:gs pos="8000">
                <a:schemeClr val="accent1">
                  <a:lumMod val="5000"/>
                  <a:lumOff val="95000"/>
                  <a:alpha val="0"/>
                </a:schemeClr>
              </a:gs>
              <a:gs pos="100000">
                <a:srgbClr val="011E41"/>
              </a:gs>
            </a:gsLst>
            <a:lin ang="16200000" scaled="0"/>
          </a:gradFill>
        </p:spPr>
        <p:txBody>
          <a:bodyPr/>
          <a:lstStyle>
            <a:lvl1pPr>
              <a:defRPr/>
            </a:lvl1pPr>
          </a:lstStyle>
          <a:p>
            <a:pPr lvl="0"/>
            <a:r>
              <a:rPr lang="en-US" dirty="0"/>
              <a:t> </a:t>
            </a:r>
            <a:endParaRPr lang="en-GB" dirty="0"/>
          </a:p>
        </p:txBody>
      </p:sp>
      <p:sp>
        <p:nvSpPr>
          <p:cNvPr id="5" name="Picture Placeholder 1">
            <a:extLst>
              <a:ext uri="{FF2B5EF4-FFF2-40B4-BE49-F238E27FC236}">
                <a16:creationId xmlns:a16="http://schemas.microsoft.com/office/drawing/2014/main" id="{F9FE63B8-1D0D-48AC-B016-59FA44EC80ED}"/>
              </a:ext>
            </a:extLst>
          </p:cNvPr>
          <p:cNvSpPr>
            <a:spLocks noGrp="1"/>
          </p:cNvSpPr>
          <p:nvPr>
            <p:ph type="pic" sz="quarter" idx="20" hasCustomPrompt="1"/>
          </p:nvPr>
        </p:nvSpPr>
        <p:spPr>
          <a:xfrm>
            <a:off x="0" y="0"/>
            <a:ext cx="9451311" cy="6858000"/>
          </a:xfrm>
          <a:solidFill>
            <a:schemeClr val="bg2"/>
          </a:solidFill>
        </p:spPr>
        <p:txBody>
          <a:bodyPr anchor="ctr">
            <a:normAutofit/>
          </a:bodyPr>
          <a:lstStyle>
            <a:lvl1pPr>
              <a:defRPr sz="1600">
                <a:solidFill>
                  <a:sysClr val="windowText" lastClr="000000"/>
                </a:solidFill>
              </a:defRPr>
            </a:lvl1pPr>
          </a:lstStyle>
          <a:p>
            <a:r>
              <a:rPr lang="en-GB" dirty="0"/>
              <a:t>Click on the icon to insert picture or select </a:t>
            </a:r>
            <a:br>
              <a:rPr lang="en-GB" dirty="0"/>
            </a:br>
            <a:r>
              <a:rPr lang="en-GB" dirty="0"/>
              <a:t>the placeholder and insert an image from the </a:t>
            </a:r>
            <a:br>
              <a:rPr lang="en-GB" dirty="0"/>
            </a:br>
            <a:r>
              <a:rPr lang="en-GB" dirty="0"/>
              <a:t>Canto add-in</a:t>
            </a:r>
            <a:br>
              <a:rPr lang="en-GB" dirty="0"/>
            </a:br>
            <a:br>
              <a:rPr lang="en-GB" dirty="0"/>
            </a:br>
            <a:r>
              <a:rPr lang="en-GB" dirty="0"/>
              <a:t>Right click on the picture and send to back</a:t>
            </a:r>
            <a:br>
              <a:rPr lang="en-GB" dirty="0"/>
            </a:br>
            <a:br>
              <a:rPr lang="en-GB" dirty="0"/>
            </a:br>
            <a:r>
              <a:rPr lang="en-GB" dirty="0"/>
              <a:t>Insert the Case Study overlay via the Fugro tab</a:t>
            </a:r>
          </a:p>
        </p:txBody>
      </p:sp>
      <p:sp>
        <p:nvSpPr>
          <p:cNvPr id="20" name="Title">
            <a:extLst>
              <a:ext uri="{FF2B5EF4-FFF2-40B4-BE49-F238E27FC236}">
                <a16:creationId xmlns:a16="http://schemas.microsoft.com/office/drawing/2014/main" id="{CB833FC0-514E-4A5A-A5A0-60ED744D8F5C}"/>
              </a:ext>
            </a:extLst>
          </p:cNvPr>
          <p:cNvSpPr>
            <a:spLocks noGrp="1"/>
          </p:cNvSpPr>
          <p:nvPr>
            <p:ph type="title"/>
          </p:nvPr>
        </p:nvSpPr>
        <p:spPr>
          <a:xfrm>
            <a:off x="806451" y="529200"/>
            <a:ext cx="8389334" cy="964986"/>
          </a:xfrm>
        </p:spPr>
        <p:txBody>
          <a:bodyPr anchor="t"/>
          <a:lstStyle>
            <a:lvl1pPr>
              <a:defRPr>
                <a:solidFill>
                  <a:schemeClr val="bg1"/>
                </a:solidFill>
              </a:defRPr>
            </a:lvl1pPr>
          </a:lstStyle>
          <a:p>
            <a:r>
              <a:rPr lang="nl-NL"/>
              <a:t>Klik om stijl te bewerken</a:t>
            </a:r>
            <a:endParaRPr lang="en-GB" dirty="0"/>
          </a:p>
        </p:txBody>
      </p:sp>
      <p:sp>
        <p:nvSpPr>
          <p:cNvPr id="10" name="CPT Mark Short 2">
            <a:extLst>
              <a:ext uri="{FF2B5EF4-FFF2-40B4-BE49-F238E27FC236}">
                <a16:creationId xmlns:a16="http://schemas.microsoft.com/office/drawing/2014/main" id="{AD17771B-0B40-47B0-97A1-BD202A7D3E5C}"/>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08909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se Study - Blue">
    <p:bg>
      <p:bgPr>
        <a:solidFill>
          <a:schemeClr val="accent1"/>
        </a:solidFill>
        <a:effectLst/>
      </p:bgPr>
    </p:bg>
    <p:spTree>
      <p:nvGrpSpPr>
        <p:cNvPr id="1" name=""/>
        <p:cNvGrpSpPr/>
        <p:nvPr/>
      </p:nvGrpSpPr>
      <p:grpSpPr>
        <a:xfrm>
          <a:off x="0" y="0"/>
          <a:ext cx="0" cy="0"/>
          <a:chOff x="0" y="0"/>
          <a:chExt cx="0" cy="0"/>
        </a:xfrm>
      </p:grpSpPr>
      <p:sp>
        <p:nvSpPr>
          <p:cNvPr id="18" name="Footer Placeholder 1">
            <a:extLst>
              <a:ext uri="{FF2B5EF4-FFF2-40B4-BE49-F238E27FC236}">
                <a16:creationId xmlns:a16="http://schemas.microsoft.com/office/drawing/2014/main" id="{0B82AB2F-E0BB-48CA-A9FE-CDD999FBFC62}"/>
              </a:ext>
            </a:extLst>
          </p:cNvPr>
          <p:cNvSpPr>
            <a:spLocks noGrp="1"/>
          </p:cNvSpPr>
          <p:nvPr>
            <p:ph type="ftr" sz="quarter" idx="17"/>
          </p:nvPr>
        </p:nvSpPr>
        <p:spPr>
          <a:xfrm>
            <a:off x="1193619" y="6310522"/>
            <a:ext cx="8002166" cy="184666"/>
          </a:xfrm>
          <a:noFill/>
        </p:spPr>
        <p:txBody>
          <a:bodyPr/>
          <a:lstStyle>
            <a:lvl1pPr>
              <a:defRPr>
                <a:solidFill>
                  <a:schemeClr val="bg1"/>
                </a:solidFill>
              </a:defRPr>
            </a:lvl1pPr>
          </a:lstStyle>
          <a:p>
            <a:endParaRPr lang="en-GB" dirty="0"/>
          </a:p>
        </p:txBody>
      </p:sp>
      <p:sp>
        <p:nvSpPr>
          <p:cNvPr id="19" name="Slide Number Placeholder 1">
            <a:extLst>
              <a:ext uri="{FF2B5EF4-FFF2-40B4-BE49-F238E27FC236}">
                <a16:creationId xmlns:a16="http://schemas.microsoft.com/office/drawing/2014/main" id="{DF5AD84A-2CAF-49FE-8D37-9DEE6B84D1FD}"/>
              </a:ext>
            </a:extLst>
          </p:cNvPr>
          <p:cNvSpPr>
            <a:spLocks noGrp="1"/>
          </p:cNvSpPr>
          <p:nvPr>
            <p:ph type="sldNum" sz="quarter" idx="16"/>
          </p:nvPr>
        </p:nvSpPr>
        <p:spPr>
          <a:xfrm>
            <a:off x="839233" y="6310522"/>
            <a:ext cx="247984" cy="184666"/>
          </a:xfrm>
        </p:spPr>
        <p:txBody>
          <a:bodyPr/>
          <a:lstStyle>
            <a:lvl1pPr>
              <a:defRPr>
                <a:solidFill>
                  <a:schemeClr val="bg1"/>
                </a:solidFill>
              </a:defRPr>
            </a:lvl1pPr>
          </a:lstStyle>
          <a:p>
            <a:fld id="{EBE266AF-210D-4B9E-92F6-EF999B290F31}" type="slidenum">
              <a:rPr lang="en-AU" smtClean="0"/>
              <a:pPr/>
              <a:t>‹nr.›</a:t>
            </a:fld>
            <a:endParaRPr lang="en-AU" dirty="0"/>
          </a:p>
        </p:txBody>
      </p:sp>
      <p:sp>
        <p:nvSpPr>
          <p:cNvPr id="7" name="Text Placeholder 1">
            <a:extLst>
              <a:ext uri="{FF2B5EF4-FFF2-40B4-BE49-F238E27FC236}">
                <a16:creationId xmlns:a16="http://schemas.microsoft.com/office/drawing/2014/main" id="{92D81E55-3CD4-4CED-840F-98A51B2B1CAD}"/>
              </a:ext>
            </a:extLst>
          </p:cNvPr>
          <p:cNvSpPr>
            <a:spLocks noGrp="1"/>
          </p:cNvSpPr>
          <p:nvPr>
            <p:ph type="body" sz="quarter" idx="4"/>
          </p:nvPr>
        </p:nvSpPr>
        <p:spPr>
          <a:xfrm>
            <a:off x="9673704" y="899481"/>
            <a:ext cx="2236762" cy="2881687"/>
          </a:xfrm>
        </p:spPr>
        <p:txBody>
          <a:bodyPr>
            <a:noAutofit/>
          </a:bodyPr>
          <a:lstStyle>
            <a:lvl1pPr>
              <a:defRPr sz="160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tx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6" name="CS Design">
            <a:extLst>
              <a:ext uri="{FF2B5EF4-FFF2-40B4-BE49-F238E27FC236}">
                <a16:creationId xmlns:a16="http://schemas.microsoft.com/office/drawing/2014/main" id="{CC8FE3DE-4A29-4285-8266-13756CBE0321}"/>
              </a:ext>
            </a:extLst>
          </p:cNvPr>
          <p:cNvSpPr>
            <a:spLocks noGrp="1"/>
          </p:cNvSpPr>
          <p:nvPr>
            <p:ph type="body" sz="quarter" idx="34" hasCustomPrompt="1"/>
          </p:nvPr>
        </p:nvSpPr>
        <p:spPr>
          <a:xfrm>
            <a:off x="0" y="0"/>
            <a:ext cx="9451311" cy="5128590"/>
          </a:xfrm>
          <a:gradFill>
            <a:gsLst>
              <a:gs pos="8000">
                <a:schemeClr val="accent1">
                  <a:lumMod val="5000"/>
                  <a:lumOff val="95000"/>
                  <a:alpha val="0"/>
                </a:schemeClr>
              </a:gs>
              <a:gs pos="100000">
                <a:srgbClr val="011E41"/>
              </a:gs>
            </a:gsLst>
            <a:lin ang="16200000" scaled="0"/>
          </a:gradFill>
        </p:spPr>
        <p:txBody>
          <a:bodyPr/>
          <a:lstStyle>
            <a:lvl1pPr>
              <a:defRPr/>
            </a:lvl1pPr>
          </a:lstStyle>
          <a:p>
            <a:pPr lvl="0"/>
            <a:r>
              <a:rPr lang="en-US" dirty="0"/>
              <a:t> </a:t>
            </a:r>
            <a:endParaRPr lang="en-GB" dirty="0"/>
          </a:p>
        </p:txBody>
      </p:sp>
      <p:sp>
        <p:nvSpPr>
          <p:cNvPr id="5" name="Picture Placeholder 1">
            <a:extLst>
              <a:ext uri="{FF2B5EF4-FFF2-40B4-BE49-F238E27FC236}">
                <a16:creationId xmlns:a16="http://schemas.microsoft.com/office/drawing/2014/main" id="{F9FE63B8-1D0D-48AC-B016-59FA44EC80ED}"/>
              </a:ext>
            </a:extLst>
          </p:cNvPr>
          <p:cNvSpPr>
            <a:spLocks noGrp="1"/>
          </p:cNvSpPr>
          <p:nvPr>
            <p:ph type="pic" sz="quarter" idx="20" hasCustomPrompt="1"/>
          </p:nvPr>
        </p:nvSpPr>
        <p:spPr>
          <a:xfrm>
            <a:off x="-1089" y="0"/>
            <a:ext cx="9452400" cy="6858000"/>
          </a:xfrm>
          <a:solidFill>
            <a:schemeClr val="bg2"/>
          </a:solidFill>
        </p:spPr>
        <p:txBody>
          <a:bodyPr anchor="ctr">
            <a:normAutofit/>
          </a:bodyPr>
          <a:lstStyle>
            <a:lvl1pPr>
              <a:defRPr sz="1600">
                <a:solidFill>
                  <a:sysClr val="windowText" lastClr="000000"/>
                </a:solidFill>
              </a:defRPr>
            </a:lvl1pPr>
          </a:lstStyle>
          <a:p>
            <a:r>
              <a:rPr lang="en-GB" dirty="0"/>
              <a:t>Click on the icon to insert picture or select </a:t>
            </a:r>
            <a:br>
              <a:rPr lang="en-GB" dirty="0"/>
            </a:br>
            <a:r>
              <a:rPr lang="en-GB" dirty="0"/>
              <a:t>the placeholder and insert an image from the </a:t>
            </a:r>
            <a:br>
              <a:rPr lang="en-GB" dirty="0"/>
            </a:br>
            <a:r>
              <a:rPr lang="en-GB" dirty="0"/>
              <a:t>Canto add-in</a:t>
            </a:r>
            <a:br>
              <a:rPr lang="en-GB" dirty="0"/>
            </a:br>
            <a:br>
              <a:rPr lang="en-GB" dirty="0"/>
            </a:br>
            <a:r>
              <a:rPr lang="en-GB" dirty="0"/>
              <a:t>Right click on the picture and send to back</a:t>
            </a:r>
            <a:br>
              <a:rPr lang="en-GB" dirty="0"/>
            </a:br>
            <a:br>
              <a:rPr lang="en-GB" dirty="0"/>
            </a:br>
            <a:r>
              <a:rPr lang="en-GB" dirty="0"/>
              <a:t>Insert the Case Study overlay via the Fugro tab</a:t>
            </a:r>
          </a:p>
        </p:txBody>
      </p:sp>
      <p:sp>
        <p:nvSpPr>
          <p:cNvPr id="20" name="Title">
            <a:extLst>
              <a:ext uri="{FF2B5EF4-FFF2-40B4-BE49-F238E27FC236}">
                <a16:creationId xmlns:a16="http://schemas.microsoft.com/office/drawing/2014/main" id="{CB833FC0-514E-4A5A-A5A0-60ED744D8F5C}"/>
              </a:ext>
            </a:extLst>
          </p:cNvPr>
          <p:cNvSpPr>
            <a:spLocks noGrp="1"/>
          </p:cNvSpPr>
          <p:nvPr>
            <p:ph type="title"/>
          </p:nvPr>
        </p:nvSpPr>
        <p:spPr>
          <a:xfrm>
            <a:off x="806451" y="529200"/>
            <a:ext cx="8389334" cy="964986"/>
          </a:xfrm>
        </p:spPr>
        <p:txBody>
          <a:bodyPr anchor="t"/>
          <a:lstStyle>
            <a:lvl1pPr>
              <a:defRPr>
                <a:solidFill>
                  <a:schemeClr val="bg1"/>
                </a:solidFill>
              </a:defRPr>
            </a:lvl1pPr>
          </a:lstStyle>
          <a:p>
            <a:r>
              <a:rPr lang="nl-NL"/>
              <a:t>Klik om stijl te bewerken</a:t>
            </a:r>
            <a:endParaRPr lang="en-GB" dirty="0"/>
          </a:p>
        </p:txBody>
      </p:sp>
      <p:pic>
        <p:nvPicPr>
          <p:cNvPr id="10" name="Logo">
            <a:extLst>
              <a:ext uri="{FF2B5EF4-FFF2-40B4-BE49-F238E27FC236}">
                <a16:creationId xmlns:a16="http://schemas.microsoft.com/office/drawing/2014/main" id="{E70CE6ED-1072-4BEA-8D3D-9149BE8AD9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sp>
        <p:nvSpPr>
          <p:cNvPr id="11" name="CPT Mark Short 2">
            <a:extLst>
              <a:ext uri="{FF2B5EF4-FFF2-40B4-BE49-F238E27FC236}">
                <a16:creationId xmlns:a16="http://schemas.microsoft.com/office/drawing/2014/main" id="{7724CAD2-88B0-422D-88AD-3EBD6E1772D5}"/>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9470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Study 3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C95A55-DD0C-4078-8181-B103FE23D07C}"/>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5" name="Slide Number Placeholder 1">
            <a:extLst>
              <a:ext uri="{FF2B5EF4-FFF2-40B4-BE49-F238E27FC236}">
                <a16:creationId xmlns:a16="http://schemas.microsoft.com/office/drawing/2014/main" id="{3D798F3B-A458-4C4F-B39C-E75562F23F3A}"/>
              </a:ext>
            </a:extLst>
          </p:cNvPr>
          <p:cNvSpPr>
            <a:spLocks noGrp="1"/>
          </p:cNvSpPr>
          <p:nvPr>
            <p:ph type="sldNum" sz="quarter" idx="16"/>
          </p:nvPr>
        </p:nvSpPr>
        <p:spPr/>
        <p:txBody>
          <a:bodyPr/>
          <a:lstStyle>
            <a:lvl1pPr>
              <a:defRPr>
                <a:solidFill>
                  <a:schemeClr val="bg1"/>
                </a:solidFill>
              </a:defRPr>
            </a:lvl1pPr>
          </a:lstStyle>
          <a:p>
            <a:fld id="{EBE266AF-210D-4B9E-92F6-EF999B290F31}" type="slidenum">
              <a:rPr lang="en-AU" smtClean="0"/>
              <a:pPr/>
              <a:t>‹nr.›</a:t>
            </a:fld>
            <a:endParaRPr lang="en-AU" dirty="0"/>
          </a:p>
        </p:txBody>
      </p:sp>
      <p:sp>
        <p:nvSpPr>
          <p:cNvPr id="6" name="CS Design">
            <a:extLst>
              <a:ext uri="{FF2B5EF4-FFF2-40B4-BE49-F238E27FC236}">
                <a16:creationId xmlns:a16="http://schemas.microsoft.com/office/drawing/2014/main" id="{AEE4353F-BD7F-4109-A2D4-04ED0F03C876}"/>
              </a:ext>
            </a:extLst>
          </p:cNvPr>
          <p:cNvSpPr>
            <a:spLocks noGrp="1"/>
          </p:cNvSpPr>
          <p:nvPr>
            <p:ph type="body" sz="quarter" idx="34" hasCustomPrompt="1"/>
          </p:nvPr>
        </p:nvSpPr>
        <p:spPr>
          <a:xfrm>
            <a:off x="0" y="1591199"/>
            <a:ext cx="12192000" cy="2393054"/>
          </a:xfrm>
          <a:gradFill>
            <a:gsLst>
              <a:gs pos="16000">
                <a:schemeClr val="accent1">
                  <a:lumMod val="5000"/>
                  <a:lumOff val="95000"/>
                  <a:alpha val="0"/>
                </a:schemeClr>
              </a:gs>
              <a:gs pos="100000">
                <a:schemeClr val="bg1"/>
              </a:gs>
            </a:gsLst>
            <a:lin ang="16200000" scaled="0"/>
          </a:gradFill>
        </p:spPr>
        <p:txBody>
          <a:bodyPr/>
          <a:lstStyle>
            <a:lvl1pPr>
              <a:defRPr/>
            </a:lvl1pPr>
          </a:lstStyle>
          <a:p>
            <a:pPr lvl="0"/>
            <a:r>
              <a:rPr lang="en-US" dirty="0"/>
              <a:t> </a:t>
            </a:r>
            <a:endParaRPr lang="en-GB" dirty="0"/>
          </a:p>
        </p:txBody>
      </p:sp>
      <p:sp>
        <p:nvSpPr>
          <p:cNvPr id="8" name="Picture Placeholder 3">
            <a:extLst>
              <a:ext uri="{FF2B5EF4-FFF2-40B4-BE49-F238E27FC236}">
                <a16:creationId xmlns:a16="http://schemas.microsoft.com/office/drawing/2014/main" id="{ACF45BE3-91D2-4F4E-8312-F284E3955182}"/>
              </a:ext>
            </a:extLst>
          </p:cNvPr>
          <p:cNvSpPr>
            <a:spLocks noGrp="1"/>
          </p:cNvSpPr>
          <p:nvPr>
            <p:ph type="pic" sz="quarter" idx="22" hasCustomPrompt="1"/>
          </p:nvPr>
        </p:nvSpPr>
        <p:spPr>
          <a:xfrm>
            <a:off x="8121600" y="1591199"/>
            <a:ext cx="4070400" cy="5266801"/>
          </a:xfrm>
          <a:solidFill>
            <a:schemeClr val="bg2"/>
          </a:solidFill>
        </p:spPr>
        <p:txBody>
          <a:bodyPr anchor="ctr">
            <a:normAutofit/>
          </a:bodyPr>
          <a:lstStyle>
            <a:lvl1pPr>
              <a:defRPr sz="1600"/>
            </a:lvl1pPr>
          </a:lstStyle>
          <a:p>
            <a:r>
              <a:rPr lang="en-GB" dirty="0"/>
              <a:t>Click on the icon to insert picture</a:t>
            </a:r>
            <a:br>
              <a:rPr lang="en-GB" dirty="0"/>
            </a:br>
            <a:br>
              <a:rPr lang="en-GB" dirty="0"/>
            </a:br>
            <a:r>
              <a:rPr lang="en-GB" dirty="0"/>
              <a:t>Right click on the picture and send to back</a:t>
            </a:r>
          </a:p>
        </p:txBody>
      </p:sp>
      <p:sp>
        <p:nvSpPr>
          <p:cNvPr id="9" name="Picture Placeholder 2">
            <a:extLst>
              <a:ext uri="{FF2B5EF4-FFF2-40B4-BE49-F238E27FC236}">
                <a16:creationId xmlns:a16="http://schemas.microsoft.com/office/drawing/2014/main" id="{127BA622-6BA1-46AC-BFB6-4D06FEE4A4C8}"/>
              </a:ext>
            </a:extLst>
          </p:cNvPr>
          <p:cNvSpPr>
            <a:spLocks noGrp="1"/>
          </p:cNvSpPr>
          <p:nvPr>
            <p:ph type="pic" sz="quarter" idx="21" hasCustomPrompt="1"/>
          </p:nvPr>
        </p:nvSpPr>
        <p:spPr>
          <a:xfrm>
            <a:off x="4060800" y="1591199"/>
            <a:ext cx="4060800" cy="5266801"/>
          </a:xfrm>
          <a:solidFill>
            <a:schemeClr val="bg2"/>
          </a:solidFill>
        </p:spPr>
        <p:txBody>
          <a:bodyPr anchor="ctr">
            <a:normAutofit/>
          </a:bodyPr>
          <a:lstStyle>
            <a:lvl1pPr>
              <a:defRPr sz="1600"/>
            </a:lvl1pPr>
          </a:lstStyle>
          <a:p>
            <a:r>
              <a:rPr lang="en-GB" dirty="0"/>
              <a:t>Click on the icon to insert picture</a:t>
            </a:r>
            <a:br>
              <a:rPr lang="en-GB" dirty="0"/>
            </a:br>
            <a:br>
              <a:rPr lang="en-GB" dirty="0"/>
            </a:br>
            <a:r>
              <a:rPr lang="en-GB" dirty="0"/>
              <a:t>Right click on the picture and send to back</a:t>
            </a:r>
          </a:p>
        </p:txBody>
      </p:sp>
      <p:sp>
        <p:nvSpPr>
          <p:cNvPr id="7" name="Picture Placeholder 1">
            <a:extLst>
              <a:ext uri="{FF2B5EF4-FFF2-40B4-BE49-F238E27FC236}">
                <a16:creationId xmlns:a16="http://schemas.microsoft.com/office/drawing/2014/main" id="{8DF0287E-2D80-49D0-A382-4260055632AD}"/>
              </a:ext>
            </a:extLst>
          </p:cNvPr>
          <p:cNvSpPr>
            <a:spLocks noGrp="1"/>
          </p:cNvSpPr>
          <p:nvPr>
            <p:ph type="pic" sz="quarter" idx="20" hasCustomPrompt="1"/>
          </p:nvPr>
        </p:nvSpPr>
        <p:spPr>
          <a:xfrm>
            <a:off x="0" y="1591199"/>
            <a:ext cx="4060800" cy="5266801"/>
          </a:xfrm>
          <a:solidFill>
            <a:schemeClr val="bg2"/>
          </a:solidFill>
        </p:spPr>
        <p:txBody>
          <a:bodyPr anchor="ctr">
            <a:normAutofit/>
          </a:bodyPr>
          <a:lstStyle>
            <a:lvl1pPr>
              <a:defRPr sz="1600"/>
            </a:lvl1pPr>
          </a:lstStyle>
          <a:p>
            <a:r>
              <a:rPr lang="en-GB" dirty="0"/>
              <a:t>Click on the icon to insert picture or select </a:t>
            </a:r>
            <a:br>
              <a:rPr lang="en-GB" dirty="0"/>
            </a:br>
            <a:r>
              <a:rPr lang="en-GB" dirty="0"/>
              <a:t>the placeholder and insert an image from the </a:t>
            </a:r>
            <a:br>
              <a:rPr lang="en-GB" dirty="0"/>
            </a:br>
            <a:r>
              <a:rPr lang="en-GB" dirty="0"/>
              <a:t>Canto add-in</a:t>
            </a:r>
            <a:br>
              <a:rPr lang="en-GB" dirty="0"/>
            </a:br>
            <a:br>
              <a:rPr lang="en-GB" dirty="0"/>
            </a:br>
            <a:r>
              <a:rPr lang="en-GB" dirty="0"/>
              <a:t>Right click on the picture and send to back</a:t>
            </a:r>
          </a:p>
        </p:txBody>
      </p:sp>
      <p:sp>
        <p:nvSpPr>
          <p:cNvPr id="14" name="Logo">
            <a:extLst>
              <a:ext uri="{FF2B5EF4-FFF2-40B4-BE49-F238E27FC236}">
                <a16:creationId xmlns:a16="http://schemas.microsoft.com/office/drawing/2014/main" id="{7989BA73-FD6F-4385-B8DF-4F8083DCCA6C}"/>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13" name="Text Placeholder 3">
            <a:extLst>
              <a:ext uri="{FF2B5EF4-FFF2-40B4-BE49-F238E27FC236}">
                <a16:creationId xmlns:a16="http://schemas.microsoft.com/office/drawing/2014/main" id="{D560113B-93C0-4232-AE8D-6E5944CF0B2A}"/>
              </a:ext>
            </a:extLst>
          </p:cNvPr>
          <p:cNvSpPr>
            <a:spLocks noGrp="1"/>
          </p:cNvSpPr>
          <p:nvPr>
            <p:ph type="body" sz="quarter" idx="6"/>
          </p:nvPr>
        </p:nvSpPr>
        <p:spPr>
          <a:xfrm>
            <a:off x="8703199" y="1854589"/>
            <a:ext cx="2484997" cy="735337"/>
          </a:xfrm>
        </p:spPr>
        <p:txBody>
          <a:bodyPr/>
          <a:lstStyle>
            <a:lvl1pPr>
              <a:defRPr sz="1800">
                <a:solidFill>
                  <a:schemeClr val="accent1"/>
                </a:solidFill>
                <a:latin typeface="+mj-lt"/>
              </a:defRPr>
            </a:lvl1pPr>
            <a:lvl2pPr>
              <a:defRPr sz="1800">
                <a:solidFill>
                  <a:schemeClr val="accent1"/>
                </a:solidFill>
                <a:latin typeface="+mj-lt"/>
              </a:defRPr>
            </a:lvl2pPr>
            <a:lvl3pPr>
              <a:defRPr sz="1600">
                <a:solidFill>
                  <a:schemeClr val="accent1"/>
                </a:solidFill>
                <a:latin typeface="+mj-lt"/>
              </a:defRPr>
            </a:lvl3pPr>
            <a:lvl4pPr>
              <a:defRPr sz="1400">
                <a:solidFill>
                  <a:schemeClr val="accent1"/>
                </a:solidFill>
                <a:latin typeface="+mj-lt"/>
              </a:defRPr>
            </a:lvl4pPr>
            <a:lvl5pPr>
              <a:defRPr>
                <a:solidFill>
                  <a:schemeClr val="accent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ext Placeholder 2">
            <a:extLst>
              <a:ext uri="{FF2B5EF4-FFF2-40B4-BE49-F238E27FC236}">
                <a16:creationId xmlns:a16="http://schemas.microsoft.com/office/drawing/2014/main" id="{7709B860-155B-4027-9F01-546770168133}"/>
              </a:ext>
            </a:extLst>
          </p:cNvPr>
          <p:cNvSpPr>
            <a:spLocks noGrp="1"/>
          </p:cNvSpPr>
          <p:nvPr>
            <p:ph type="body" sz="quarter" idx="5"/>
          </p:nvPr>
        </p:nvSpPr>
        <p:spPr>
          <a:xfrm>
            <a:off x="4621273" y="1854589"/>
            <a:ext cx="2484997" cy="735337"/>
          </a:xfrm>
        </p:spPr>
        <p:txBody>
          <a:bodyPr/>
          <a:lstStyle>
            <a:lvl1pPr>
              <a:defRPr sz="1800">
                <a:solidFill>
                  <a:schemeClr val="accent1"/>
                </a:solidFill>
                <a:latin typeface="+mj-lt"/>
              </a:defRPr>
            </a:lvl1pPr>
            <a:lvl2pPr>
              <a:defRPr sz="1800">
                <a:solidFill>
                  <a:schemeClr val="accent1"/>
                </a:solidFill>
                <a:latin typeface="+mj-lt"/>
              </a:defRPr>
            </a:lvl2pPr>
            <a:lvl3pPr>
              <a:defRPr sz="1600">
                <a:solidFill>
                  <a:schemeClr val="accent1"/>
                </a:solidFill>
                <a:latin typeface="+mj-lt"/>
              </a:defRPr>
            </a:lvl3pPr>
            <a:lvl4pPr>
              <a:defRPr sz="1400">
                <a:solidFill>
                  <a:schemeClr val="accent1"/>
                </a:solidFill>
                <a:latin typeface="+mj-lt"/>
              </a:defRPr>
            </a:lvl4pPr>
            <a:lvl5pPr>
              <a:defRPr>
                <a:solidFill>
                  <a:schemeClr val="accent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1" name="Text Placeholder 1">
            <a:extLst>
              <a:ext uri="{FF2B5EF4-FFF2-40B4-BE49-F238E27FC236}">
                <a16:creationId xmlns:a16="http://schemas.microsoft.com/office/drawing/2014/main" id="{6FFDC454-8026-40A6-A964-928E8BE4BCEA}"/>
              </a:ext>
            </a:extLst>
          </p:cNvPr>
          <p:cNvSpPr>
            <a:spLocks noGrp="1"/>
          </p:cNvSpPr>
          <p:nvPr>
            <p:ph type="body" sz="quarter" idx="4"/>
          </p:nvPr>
        </p:nvSpPr>
        <p:spPr>
          <a:xfrm>
            <a:off x="543016" y="1857133"/>
            <a:ext cx="2484997" cy="735337"/>
          </a:xfrm>
        </p:spPr>
        <p:txBody>
          <a:bodyPr/>
          <a:lstStyle>
            <a:lvl1pPr>
              <a:defRPr sz="1800">
                <a:solidFill>
                  <a:schemeClr val="accent1"/>
                </a:solidFill>
                <a:latin typeface="+mj-lt"/>
              </a:defRPr>
            </a:lvl1pPr>
            <a:lvl2pPr>
              <a:defRPr sz="1800">
                <a:solidFill>
                  <a:schemeClr val="accent1"/>
                </a:solidFill>
                <a:latin typeface="+mj-lt"/>
              </a:defRPr>
            </a:lvl2pPr>
            <a:lvl3pPr>
              <a:defRPr sz="1600">
                <a:solidFill>
                  <a:schemeClr val="accent1"/>
                </a:solidFill>
                <a:latin typeface="+mj-lt"/>
              </a:defRPr>
            </a:lvl3pPr>
            <a:lvl4pPr>
              <a:defRPr sz="1400">
                <a:solidFill>
                  <a:schemeClr val="accent1"/>
                </a:solidFill>
                <a:latin typeface="+mj-lt"/>
              </a:defRPr>
            </a:lvl4pPr>
            <a:lvl5pPr>
              <a:defRPr>
                <a:solidFill>
                  <a:schemeClr val="accent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1" name="Title">
            <a:extLst>
              <a:ext uri="{FF2B5EF4-FFF2-40B4-BE49-F238E27FC236}">
                <a16:creationId xmlns:a16="http://schemas.microsoft.com/office/drawing/2014/main" id="{CCA8DEE9-FAF9-44B7-BFFA-693C1C4D0BE3}"/>
              </a:ext>
            </a:extLst>
          </p:cNvPr>
          <p:cNvSpPr>
            <a:spLocks noGrp="1"/>
          </p:cNvSpPr>
          <p:nvPr>
            <p:ph type="title"/>
          </p:nvPr>
        </p:nvSpPr>
        <p:spPr>
          <a:xfrm>
            <a:off x="806451" y="529200"/>
            <a:ext cx="10831750" cy="964986"/>
          </a:xfrm>
        </p:spPr>
        <p:txBody>
          <a:bodyPr anchor="t"/>
          <a:lstStyle/>
          <a:p>
            <a:r>
              <a:rPr lang="nl-NL"/>
              <a:t>Klik om stijl te bewerken</a:t>
            </a:r>
            <a:endParaRPr lang="en-GB" dirty="0"/>
          </a:p>
        </p:txBody>
      </p:sp>
      <p:sp>
        <p:nvSpPr>
          <p:cNvPr id="16" name="CPT Mark Short 2">
            <a:extLst>
              <a:ext uri="{FF2B5EF4-FFF2-40B4-BE49-F238E27FC236}">
                <a16:creationId xmlns:a16="http://schemas.microsoft.com/office/drawing/2014/main" id="{94EA4748-AE00-4B99-8438-D0DB75263D0A}"/>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4473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se Study 3 - Blue">
    <p:bg>
      <p:bgPr>
        <a:solidFill>
          <a:schemeClr val="accent1"/>
        </a:solidFill>
        <a:effectLst/>
      </p:bgPr>
    </p:bg>
    <p:spTree>
      <p:nvGrpSpPr>
        <p:cNvPr id="1" name=""/>
        <p:cNvGrpSpPr/>
        <p:nvPr/>
      </p:nvGrpSpPr>
      <p:grpSpPr>
        <a:xfrm>
          <a:off x="0" y="0"/>
          <a:ext cx="0" cy="0"/>
          <a:chOff x="0" y="0"/>
          <a:chExt cx="0" cy="0"/>
        </a:xfrm>
      </p:grpSpPr>
      <p:sp>
        <p:nvSpPr>
          <p:cNvPr id="6" name="CS Design">
            <a:extLst>
              <a:ext uri="{FF2B5EF4-FFF2-40B4-BE49-F238E27FC236}">
                <a16:creationId xmlns:a16="http://schemas.microsoft.com/office/drawing/2014/main" id="{AEE4353F-BD7F-4109-A2D4-04ED0F03C876}"/>
              </a:ext>
            </a:extLst>
          </p:cNvPr>
          <p:cNvSpPr>
            <a:spLocks noGrp="1"/>
          </p:cNvSpPr>
          <p:nvPr>
            <p:ph type="body" sz="quarter" idx="34" hasCustomPrompt="1"/>
          </p:nvPr>
        </p:nvSpPr>
        <p:spPr>
          <a:xfrm>
            <a:off x="0" y="1591199"/>
            <a:ext cx="12192000" cy="2393054"/>
          </a:xfrm>
          <a:gradFill>
            <a:gsLst>
              <a:gs pos="16000">
                <a:schemeClr val="accent1">
                  <a:lumMod val="5000"/>
                  <a:lumOff val="95000"/>
                  <a:alpha val="0"/>
                </a:schemeClr>
              </a:gs>
              <a:gs pos="100000">
                <a:schemeClr val="accent1"/>
              </a:gs>
            </a:gsLst>
            <a:lin ang="16200000" scaled="0"/>
          </a:gradFill>
        </p:spPr>
        <p:txBody>
          <a:bodyPr/>
          <a:lstStyle>
            <a:lvl1pPr>
              <a:defRPr/>
            </a:lvl1pPr>
          </a:lstStyle>
          <a:p>
            <a:pPr lvl="0"/>
            <a:r>
              <a:rPr lang="en-US" dirty="0"/>
              <a:t> </a:t>
            </a:r>
            <a:endParaRPr lang="en-GB" dirty="0"/>
          </a:p>
        </p:txBody>
      </p:sp>
      <p:sp>
        <p:nvSpPr>
          <p:cNvPr id="7" name="Picture Placeholder 1">
            <a:extLst>
              <a:ext uri="{FF2B5EF4-FFF2-40B4-BE49-F238E27FC236}">
                <a16:creationId xmlns:a16="http://schemas.microsoft.com/office/drawing/2014/main" id="{8DF0287E-2D80-49D0-A382-4260055632AD}"/>
              </a:ext>
            </a:extLst>
          </p:cNvPr>
          <p:cNvSpPr>
            <a:spLocks noGrp="1"/>
          </p:cNvSpPr>
          <p:nvPr>
            <p:ph type="pic" sz="quarter" idx="20" hasCustomPrompt="1"/>
          </p:nvPr>
        </p:nvSpPr>
        <p:spPr>
          <a:xfrm>
            <a:off x="0" y="1591199"/>
            <a:ext cx="4060800" cy="5266801"/>
          </a:xfrm>
          <a:solidFill>
            <a:schemeClr val="bg2"/>
          </a:solidFill>
        </p:spPr>
        <p:txBody>
          <a:bodyPr anchor="ctr">
            <a:normAutofit/>
          </a:bodyPr>
          <a:lstStyle>
            <a:lvl1pPr>
              <a:defRPr sz="1600">
                <a:solidFill>
                  <a:schemeClr val="tx1"/>
                </a:solidFill>
              </a:defRPr>
            </a:lvl1pPr>
          </a:lstStyle>
          <a:p>
            <a:r>
              <a:rPr lang="en-GB" dirty="0"/>
              <a:t>Click on the icon to insert picture or select </a:t>
            </a:r>
            <a:br>
              <a:rPr lang="en-GB" dirty="0"/>
            </a:br>
            <a:r>
              <a:rPr lang="en-GB" dirty="0"/>
              <a:t>the placeholder and insert an image from the </a:t>
            </a:r>
            <a:br>
              <a:rPr lang="en-GB" dirty="0"/>
            </a:br>
            <a:r>
              <a:rPr lang="en-GB" dirty="0"/>
              <a:t>Canto add-in</a:t>
            </a:r>
            <a:br>
              <a:rPr lang="en-GB" dirty="0"/>
            </a:br>
            <a:br>
              <a:rPr lang="en-GB" dirty="0"/>
            </a:br>
            <a:r>
              <a:rPr lang="en-GB" dirty="0"/>
              <a:t>Right click on the picture and send to back</a:t>
            </a:r>
          </a:p>
        </p:txBody>
      </p:sp>
      <p:sp>
        <p:nvSpPr>
          <p:cNvPr id="2" name="Footer Placeholder 1">
            <a:extLst>
              <a:ext uri="{FF2B5EF4-FFF2-40B4-BE49-F238E27FC236}">
                <a16:creationId xmlns:a16="http://schemas.microsoft.com/office/drawing/2014/main" id="{88C95A55-DD0C-4078-8181-B103FE23D07C}"/>
              </a:ext>
            </a:extLst>
          </p:cNvPr>
          <p:cNvSpPr>
            <a:spLocks noGrp="1"/>
          </p:cNvSpPr>
          <p:nvPr>
            <p:ph type="ftr" sz="quarter" idx="17"/>
          </p:nvPr>
        </p:nvSpPr>
        <p:spPr>
          <a:noFill/>
        </p:spPr>
        <p:txBody>
          <a:bodyPr/>
          <a:lstStyle>
            <a:lvl1pPr>
              <a:defRPr>
                <a:solidFill>
                  <a:schemeClr val="bg1"/>
                </a:solidFill>
              </a:defRPr>
            </a:lvl1pPr>
          </a:lstStyle>
          <a:p>
            <a:endParaRPr lang="en-GB" dirty="0"/>
          </a:p>
        </p:txBody>
      </p:sp>
      <p:sp>
        <p:nvSpPr>
          <p:cNvPr id="5" name="Slide Number Placeholder 1">
            <a:extLst>
              <a:ext uri="{FF2B5EF4-FFF2-40B4-BE49-F238E27FC236}">
                <a16:creationId xmlns:a16="http://schemas.microsoft.com/office/drawing/2014/main" id="{3D798F3B-A458-4C4F-B39C-E75562F23F3A}"/>
              </a:ext>
            </a:extLst>
          </p:cNvPr>
          <p:cNvSpPr>
            <a:spLocks noGrp="1"/>
          </p:cNvSpPr>
          <p:nvPr>
            <p:ph type="sldNum" sz="quarter" idx="16"/>
          </p:nvPr>
        </p:nvSpPr>
        <p:spPr>
          <a:noFill/>
        </p:spPr>
        <p:txBody>
          <a:bodyPr/>
          <a:lstStyle>
            <a:lvl1pPr>
              <a:defRPr>
                <a:solidFill>
                  <a:schemeClr val="bg1"/>
                </a:solidFill>
              </a:defRPr>
            </a:lvl1pPr>
          </a:lstStyle>
          <a:p>
            <a:fld id="{EBE266AF-210D-4B9E-92F6-EF999B290F31}" type="slidenum">
              <a:rPr lang="en-AU" smtClean="0"/>
              <a:pPr/>
              <a:t>‹nr.›</a:t>
            </a:fld>
            <a:endParaRPr lang="en-AU" dirty="0"/>
          </a:p>
        </p:txBody>
      </p:sp>
      <p:sp>
        <p:nvSpPr>
          <p:cNvPr id="8" name="Picture Placeholder 3">
            <a:extLst>
              <a:ext uri="{FF2B5EF4-FFF2-40B4-BE49-F238E27FC236}">
                <a16:creationId xmlns:a16="http://schemas.microsoft.com/office/drawing/2014/main" id="{ACF45BE3-91D2-4F4E-8312-F284E3955182}"/>
              </a:ext>
            </a:extLst>
          </p:cNvPr>
          <p:cNvSpPr>
            <a:spLocks noGrp="1"/>
          </p:cNvSpPr>
          <p:nvPr>
            <p:ph type="pic" sz="quarter" idx="22" hasCustomPrompt="1"/>
          </p:nvPr>
        </p:nvSpPr>
        <p:spPr>
          <a:xfrm>
            <a:off x="8121600" y="1591199"/>
            <a:ext cx="4070400" cy="5266801"/>
          </a:xfrm>
          <a:solidFill>
            <a:schemeClr val="bg2"/>
          </a:solidFill>
        </p:spPr>
        <p:txBody>
          <a:bodyPr anchor="ctr">
            <a:normAutofit/>
          </a:bodyPr>
          <a:lstStyle>
            <a:lvl1pPr>
              <a:defRPr sz="1600">
                <a:solidFill>
                  <a:schemeClr val="tx1"/>
                </a:solidFill>
              </a:defRPr>
            </a:lvl1pPr>
          </a:lstStyle>
          <a:p>
            <a:r>
              <a:rPr lang="en-GB" dirty="0"/>
              <a:t>Click on the icon to insert picture</a:t>
            </a:r>
            <a:br>
              <a:rPr lang="en-GB" dirty="0"/>
            </a:br>
            <a:br>
              <a:rPr lang="en-GB" dirty="0"/>
            </a:br>
            <a:r>
              <a:rPr lang="en-GB" dirty="0"/>
              <a:t>Right click on the picture and send to back</a:t>
            </a:r>
          </a:p>
        </p:txBody>
      </p:sp>
      <p:sp>
        <p:nvSpPr>
          <p:cNvPr id="9" name="Picture Placeholder 2">
            <a:extLst>
              <a:ext uri="{FF2B5EF4-FFF2-40B4-BE49-F238E27FC236}">
                <a16:creationId xmlns:a16="http://schemas.microsoft.com/office/drawing/2014/main" id="{127BA622-6BA1-46AC-BFB6-4D06FEE4A4C8}"/>
              </a:ext>
            </a:extLst>
          </p:cNvPr>
          <p:cNvSpPr>
            <a:spLocks noGrp="1"/>
          </p:cNvSpPr>
          <p:nvPr>
            <p:ph type="pic" sz="quarter" idx="21" hasCustomPrompt="1"/>
          </p:nvPr>
        </p:nvSpPr>
        <p:spPr>
          <a:xfrm>
            <a:off x="4060800" y="1591199"/>
            <a:ext cx="4060800" cy="5266801"/>
          </a:xfrm>
          <a:solidFill>
            <a:schemeClr val="bg2"/>
          </a:solidFill>
        </p:spPr>
        <p:txBody>
          <a:bodyPr anchor="ctr">
            <a:normAutofit/>
          </a:bodyPr>
          <a:lstStyle>
            <a:lvl1pPr>
              <a:defRPr sz="1600">
                <a:solidFill>
                  <a:schemeClr val="tx1"/>
                </a:solidFill>
              </a:defRPr>
            </a:lvl1pPr>
          </a:lstStyle>
          <a:p>
            <a:r>
              <a:rPr lang="en-GB" dirty="0"/>
              <a:t>Click on the icon to insert picture</a:t>
            </a:r>
            <a:br>
              <a:rPr lang="en-GB" dirty="0"/>
            </a:br>
            <a:br>
              <a:rPr lang="en-GB" dirty="0"/>
            </a:br>
            <a:r>
              <a:rPr lang="en-GB" dirty="0"/>
              <a:t>Right click on the picture and send to back</a:t>
            </a:r>
          </a:p>
        </p:txBody>
      </p:sp>
      <p:sp>
        <p:nvSpPr>
          <p:cNvPr id="14" name="Logo">
            <a:extLst>
              <a:ext uri="{FF2B5EF4-FFF2-40B4-BE49-F238E27FC236}">
                <a16:creationId xmlns:a16="http://schemas.microsoft.com/office/drawing/2014/main" id="{7989BA73-FD6F-4385-B8DF-4F8083DCCA6C}"/>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
        <p:nvSpPr>
          <p:cNvPr id="13" name="Text Placeholder 3">
            <a:extLst>
              <a:ext uri="{FF2B5EF4-FFF2-40B4-BE49-F238E27FC236}">
                <a16:creationId xmlns:a16="http://schemas.microsoft.com/office/drawing/2014/main" id="{D560113B-93C0-4232-AE8D-6E5944CF0B2A}"/>
              </a:ext>
            </a:extLst>
          </p:cNvPr>
          <p:cNvSpPr>
            <a:spLocks noGrp="1"/>
          </p:cNvSpPr>
          <p:nvPr>
            <p:ph type="body" sz="quarter" idx="6"/>
          </p:nvPr>
        </p:nvSpPr>
        <p:spPr>
          <a:xfrm>
            <a:off x="8703199" y="1854589"/>
            <a:ext cx="2484997" cy="735337"/>
          </a:xfrm>
        </p:spPr>
        <p:txBody>
          <a:bodyPr/>
          <a:lstStyle>
            <a:lvl1pPr>
              <a:defRPr sz="1800">
                <a:solidFill>
                  <a:schemeClr val="bg1"/>
                </a:solidFill>
                <a:latin typeface="+mj-lt"/>
              </a:defRPr>
            </a:lvl1pPr>
            <a:lvl2pPr>
              <a:buClr>
                <a:srgbClr val="6DAED3"/>
              </a:buClr>
              <a:defRPr sz="1800">
                <a:solidFill>
                  <a:schemeClr val="bg1"/>
                </a:solidFill>
                <a:latin typeface="+mj-lt"/>
              </a:defRPr>
            </a:lvl2pPr>
            <a:lvl3pPr>
              <a:buClr>
                <a:srgbClr val="6DAED3"/>
              </a:buClr>
              <a:defRPr sz="1600">
                <a:solidFill>
                  <a:schemeClr val="bg1"/>
                </a:solidFill>
                <a:latin typeface="+mj-lt"/>
              </a:defRPr>
            </a:lvl3pPr>
            <a:lvl4pPr>
              <a:buClr>
                <a:srgbClr val="6DAED3"/>
              </a:buClr>
              <a:defRPr sz="1400">
                <a:solidFill>
                  <a:schemeClr val="bg1"/>
                </a:solidFill>
                <a:latin typeface="+mj-lt"/>
              </a:defRPr>
            </a:lvl4pPr>
            <a:lvl5pPr>
              <a:defRPr>
                <a:solidFill>
                  <a:schemeClr val="bg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ext Placeholder 2">
            <a:extLst>
              <a:ext uri="{FF2B5EF4-FFF2-40B4-BE49-F238E27FC236}">
                <a16:creationId xmlns:a16="http://schemas.microsoft.com/office/drawing/2014/main" id="{7709B860-155B-4027-9F01-546770168133}"/>
              </a:ext>
            </a:extLst>
          </p:cNvPr>
          <p:cNvSpPr>
            <a:spLocks noGrp="1"/>
          </p:cNvSpPr>
          <p:nvPr>
            <p:ph type="body" sz="quarter" idx="5"/>
          </p:nvPr>
        </p:nvSpPr>
        <p:spPr>
          <a:xfrm>
            <a:off x="4621273" y="1854589"/>
            <a:ext cx="2484997" cy="735337"/>
          </a:xfrm>
        </p:spPr>
        <p:txBody>
          <a:bodyPr/>
          <a:lstStyle>
            <a:lvl1pPr>
              <a:defRPr sz="1800">
                <a:solidFill>
                  <a:schemeClr val="bg1"/>
                </a:solidFill>
                <a:latin typeface="+mj-lt"/>
              </a:defRPr>
            </a:lvl1pPr>
            <a:lvl2pPr>
              <a:buClr>
                <a:srgbClr val="6DAED3"/>
              </a:buClr>
              <a:defRPr sz="1800">
                <a:solidFill>
                  <a:schemeClr val="bg1"/>
                </a:solidFill>
                <a:latin typeface="+mj-lt"/>
              </a:defRPr>
            </a:lvl2pPr>
            <a:lvl3pPr>
              <a:buClr>
                <a:srgbClr val="6DAED3"/>
              </a:buClr>
              <a:defRPr sz="1600">
                <a:solidFill>
                  <a:schemeClr val="bg1"/>
                </a:solidFill>
                <a:latin typeface="+mj-lt"/>
              </a:defRPr>
            </a:lvl3pPr>
            <a:lvl4pPr>
              <a:buClr>
                <a:srgbClr val="6DAED3"/>
              </a:buClr>
              <a:defRPr sz="1400">
                <a:solidFill>
                  <a:schemeClr val="bg1"/>
                </a:solidFill>
                <a:latin typeface="+mj-lt"/>
              </a:defRPr>
            </a:lvl4pPr>
            <a:lvl5pPr>
              <a:defRPr>
                <a:solidFill>
                  <a:schemeClr val="bg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1" name="Text Placeholder 1">
            <a:extLst>
              <a:ext uri="{FF2B5EF4-FFF2-40B4-BE49-F238E27FC236}">
                <a16:creationId xmlns:a16="http://schemas.microsoft.com/office/drawing/2014/main" id="{6FFDC454-8026-40A6-A964-928E8BE4BCEA}"/>
              </a:ext>
            </a:extLst>
          </p:cNvPr>
          <p:cNvSpPr>
            <a:spLocks noGrp="1"/>
          </p:cNvSpPr>
          <p:nvPr>
            <p:ph type="body" sz="quarter" idx="4"/>
          </p:nvPr>
        </p:nvSpPr>
        <p:spPr>
          <a:xfrm>
            <a:off x="543016" y="1857133"/>
            <a:ext cx="2484997" cy="735337"/>
          </a:xfrm>
        </p:spPr>
        <p:txBody>
          <a:bodyPr/>
          <a:lstStyle>
            <a:lvl1pPr>
              <a:defRPr sz="1800">
                <a:solidFill>
                  <a:schemeClr val="bg1"/>
                </a:solidFill>
                <a:latin typeface="+mj-lt"/>
              </a:defRPr>
            </a:lvl1pPr>
            <a:lvl2pPr>
              <a:buClr>
                <a:srgbClr val="6DAED3"/>
              </a:buClr>
              <a:defRPr sz="1800">
                <a:solidFill>
                  <a:schemeClr val="bg1"/>
                </a:solidFill>
                <a:latin typeface="+mj-lt"/>
              </a:defRPr>
            </a:lvl2pPr>
            <a:lvl3pPr>
              <a:buClr>
                <a:srgbClr val="6DAED3"/>
              </a:buClr>
              <a:defRPr sz="1600">
                <a:solidFill>
                  <a:schemeClr val="bg1"/>
                </a:solidFill>
                <a:latin typeface="+mj-lt"/>
              </a:defRPr>
            </a:lvl3pPr>
            <a:lvl4pPr>
              <a:buClr>
                <a:srgbClr val="6DAED3"/>
              </a:buClr>
              <a:defRPr sz="1400">
                <a:solidFill>
                  <a:schemeClr val="bg1"/>
                </a:solidFill>
                <a:latin typeface="+mj-lt"/>
              </a:defRPr>
            </a:lvl4pPr>
            <a:lvl5pPr>
              <a:defRPr>
                <a:solidFill>
                  <a:schemeClr val="bg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1" name="Title">
            <a:extLst>
              <a:ext uri="{FF2B5EF4-FFF2-40B4-BE49-F238E27FC236}">
                <a16:creationId xmlns:a16="http://schemas.microsoft.com/office/drawing/2014/main" id="{CCA8DEE9-FAF9-44B7-BFFA-693C1C4D0BE3}"/>
              </a:ext>
            </a:extLst>
          </p:cNvPr>
          <p:cNvSpPr>
            <a:spLocks noGrp="1"/>
          </p:cNvSpPr>
          <p:nvPr>
            <p:ph type="title"/>
          </p:nvPr>
        </p:nvSpPr>
        <p:spPr>
          <a:xfrm>
            <a:off x="806451" y="529200"/>
            <a:ext cx="10831750" cy="964986"/>
          </a:xfrm>
        </p:spPr>
        <p:txBody>
          <a:bodyPr anchor="t"/>
          <a:lstStyle>
            <a:lvl1pPr>
              <a:defRPr>
                <a:solidFill>
                  <a:schemeClr val="bg1"/>
                </a:solidFill>
              </a:defRPr>
            </a:lvl1pPr>
          </a:lstStyle>
          <a:p>
            <a:r>
              <a:rPr lang="nl-NL"/>
              <a:t>Klik om stijl te bewerken</a:t>
            </a:r>
            <a:endParaRPr lang="en-GB" dirty="0"/>
          </a:p>
        </p:txBody>
      </p:sp>
      <p:sp>
        <p:nvSpPr>
          <p:cNvPr id="16" name="CPT Mark Short 2">
            <a:extLst>
              <a:ext uri="{FF2B5EF4-FFF2-40B4-BE49-F238E27FC236}">
                <a16:creationId xmlns:a16="http://schemas.microsoft.com/office/drawing/2014/main" id="{4AFAE149-5FC6-4D58-8F9F-D1789AEA5C6F}"/>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0135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63AE6F15-C91B-4845-9375-D26BACCD3E96}"/>
              </a:ext>
            </a:extLst>
          </p:cNvPr>
          <p:cNvSpPr>
            <a:spLocks noGrp="1"/>
          </p:cNvSpPr>
          <p:nvPr>
            <p:ph type="pic" sz="quarter" idx="20" hasCustomPrompt="1"/>
          </p:nvPr>
        </p:nvSpPr>
        <p:spPr>
          <a:xfrm>
            <a:off x="0" y="0"/>
            <a:ext cx="12191999" cy="6858000"/>
          </a:xfrm>
          <a:solidFill>
            <a:schemeClr val="bg1">
              <a:lumMod val="85000"/>
            </a:schemeClr>
          </a:solidFill>
        </p:spPr>
        <p:txBody>
          <a:bodyPr/>
          <a:lstStyle>
            <a:lvl1pPr algn="l">
              <a:defRPr sz="1600"/>
            </a:lvl1pPr>
          </a:lstStyle>
          <a:p>
            <a:r>
              <a:rPr lang="en-GB" dirty="0"/>
              <a:t>Click on the icon to insert picture or select the placeholder </a:t>
            </a:r>
            <a:br>
              <a:rPr lang="en-GB" dirty="0"/>
            </a:br>
            <a:r>
              <a:rPr lang="en-GB" dirty="0"/>
              <a:t>and insert an image from the Canto add-in</a:t>
            </a:r>
            <a:br>
              <a:rPr lang="en-GB" dirty="0"/>
            </a:br>
            <a:br>
              <a:rPr lang="en-GB" dirty="0"/>
            </a:br>
            <a:r>
              <a:rPr lang="en-GB" dirty="0"/>
              <a:t>Right click on the picture and send to back</a:t>
            </a:r>
          </a:p>
        </p:txBody>
      </p:sp>
      <p:sp>
        <p:nvSpPr>
          <p:cNvPr id="15" name="Logo">
            <a:extLst>
              <a:ext uri="{FF2B5EF4-FFF2-40B4-BE49-F238E27FC236}">
                <a16:creationId xmlns:a16="http://schemas.microsoft.com/office/drawing/2014/main" id="{CA16A00C-A77B-432C-883F-40E1064D7EC8}"/>
              </a:ext>
            </a:extLst>
          </p:cNvPr>
          <p:cNvSpPr>
            <a:spLocks noGrp="1"/>
          </p:cNvSpPr>
          <p:nvPr>
            <p:ph type="body" sz="quarter" idx="32" hasCustomPrompt="1"/>
          </p:nvPr>
        </p:nvSpPr>
        <p:spPr>
          <a:xfrm>
            <a:off x="10695519" y="6185449"/>
            <a:ext cx="928800" cy="414000"/>
          </a:xfrm>
          <a:blipFill>
            <a:blip r:embed="rId2">
              <a:extLst>
                <a:ext uri="{96DAC541-7B7A-43D3-8B79-37D633B846F1}">
                  <asvg:svgBlip xmlns:asvg="http://schemas.microsoft.com/office/drawing/2016/SVG/main" r:embed="rId3"/>
                </a:ext>
              </a:extLst>
            </a:blip>
            <a:stretch>
              <a:fillRect/>
            </a:stretch>
          </a:blipFill>
        </p:spPr>
        <p:txBody>
          <a:bodyPr/>
          <a:lstStyle>
            <a:lvl1pPr>
              <a:defRPr sz="100"/>
            </a:lvl1pPr>
            <a:lvl2pPr>
              <a:defRPr sz="100"/>
            </a:lvl2pPr>
            <a:lvl3pPr>
              <a:defRPr sz="100"/>
            </a:lvl3pPr>
            <a:lvl4pPr>
              <a:defRPr sz="100"/>
            </a:lvl4pPr>
            <a:lvl5pPr>
              <a:defRPr sz="100"/>
            </a:lvl5pPr>
          </a:lstStyle>
          <a:p>
            <a:pPr lvl="0"/>
            <a:r>
              <a:rPr lang="en-US" dirty="0"/>
              <a:t> </a:t>
            </a:r>
            <a:endParaRPr lang="en-GB" dirty="0"/>
          </a:p>
        </p:txBody>
      </p:sp>
    </p:spTree>
    <p:extLst>
      <p:ext uri="{BB962C8B-B14F-4D97-AF65-F5344CB8AC3E}">
        <p14:creationId xmlns:p14="http://schemas.microsoft.com/office/powerpoint/2010/main" val="1565324765"/>
      </p:ext>
    </p:extLst>
  </p:cSld>
  <p:clrMapOvr>
    <a:masterClrMapping/>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ject Example - Blu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a:off x="0" y="0"/>
            <a:ext cx="44624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ooter Placeholder 1">
            <a:extLst>
              <a:ext uri="{FF2B5EF4-FFF2-40B4-BE49-F238E27FC236}">
                <a16:creationId xmlns:a16="http://schemas.microsoft.com/office/drawing/2014/main" id="{7E82A793-3059-4BC2-BFB2-BCBF9A1E65E1}"/>
              </a:ext>
            </a:extLst>
          </p:cNvPr>
          <p:cNvSpPr>
            <a:spLocks noGrp="1"/>
          </p:cNvSpPr>
          <p:nvPr>
            <p:ph type="ftr" sz="quarter" idx="17"/>
          </p:nvPr>
        </p:nvSpPr>
        <p:spPr>
          <a:xfrm>
            <a:off x="1193619" y="6310522"/>
            <a:ext cx="3065343" cy="184666"/>
          </a:xfrm>
          <a:prstGeom prst="rect">
            <a:avLst/>
          </a:prstGeom>
          <a:noFill/>
          <a:effectLst/>
        </p:spPr>
        <p:txBody>
          <a:bodyPr vert="horz" wrap="square" lIns="72000" tIns="0" rIns="0" bIns="0" rtlCol="0" anchor="ctr">
            <a:noAutofit/>
          </a:bodyPr>
          <a:lstStyle>
            <a:lvl1pPr>
              <a:defRPr lang="en-AU" sz="900" smtClean="0">
                <a:solidFill>
                  <a:schemeClr val="bg1"/>
                </a:solidFill>
                <a:latin typeface="Segoe UI Semilight" panose="020B0402040204020203" pitchFamily="34" charset="0"/>
                <a:cs typeface="Segoe UI Semilight" panose="020B0402040204020203" pitchFamily="34" charset="0"/>
              </a:defRPr>
            </a:lvl1pPr>
          </a:lstStyle>
          <a:p>
            <a:endParaRPr lang="en-GB" dirty="0"/>
          </a:p>
        </p:txBody>
      </p:sp>
      <p:sp>
        <p:nvSpPr>
          <p:cNvPr id="17" name="Slide Number Placeholder 1">
            <a:extLst>
              <a:ext uri="{FF2B5EF4-FFF2-40B4-BE49-F238E27FC236}">
                <a16:creationId xmlns:a16="http://schemas.microsoft.com/office/drawing/2014/main" id="{6C7B5AD0-C461-48F4-95CF-7AAA59ACE5E1}"/>
              </a:ext>
            </a:extLst>
          </p:cNvPr>
          <p:cNvSpPr>
            <a:spLocks noGrp="1"/>
          </p:cNvSpPr>
          <p:nvPr>
            <p:ph type="sldNum" sz="quarter" idx="16"/>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bg1"/>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29" name="Text Placeholder 5">
            <a:extLst>
              <a:ext uri="{FF2B5EF4-FFF2-40B4-BE49-F238E27FC236}">
                <a16:creationId xmlns:a16="http://schemas.microsoft.com/office/drawing/2014/main" id="{CC7AE547-FEAF-4731-A522-2C0BF27B2F6C}"/>
              </a:ext>
            </a:extLst>
          </p:cNvPr>
          <p:cNvSpPr>
            <a:spLocks noGrp="1"/>
          </p:cNvSpPr>
          <p:nvPr>
            <p:ph type="body" sz="quarter" idx="8" hasCustomPrompt="1"/>
          </p:nvPr>
        </p:nvSpPr>
        <p:spPr>
          <a:xfrm>
            <a:off x="1471106" y="5625428"/>
            <a:ext cx="2610641" cy="249620"/>
          </a:xfrm>
        </p:spPr>
        <p:txBody>
          <a:bodyPr anchor="ctr">
            <a:spAutoFit/>
          </a:bodyPr>
          <a:lstStyle>
            <a:lvl1pPr>
              <a:defRPr sz="1600">
                <a:solidFill>
                  <a:schemeClr val="bg1"/>
                </a:solidFill>
                <a:latin typeface="+mn-lt"/>
              </a:defRPr>
            </a:lvl1pPr>
          </a:lstStyle>
          <a:p>
            <a:pPr lvl="0"/>
            <a:r>
              <a:rPr lang="en-US" dirty="0"/>
              <a:t>Service or service line</a:t>
            </a:r>
            <a:endParaRPr lang="en-AU" dirty="0"/>
          </a:p>
        </p:txBody>
      </p:sp>
      <p:sp>
        <p:nvSpPr>
          <p:cNvPr id="28" name="Text Placeholder 4">
            <a:extLst>
              <a:ext uri="{FF2B5EF4-FFF2-40B4-BE49-F238E27FC236}">
                <a16:creationId xmlns:a16="http://schemas.microsoft.com/office/drawing/2014/main" id="{DC656A6F-84D5-44FE-9061-ED77ABD0104C}"/>
              </a:ext>
            </a:extLst>
          </p:cNvPr>
          <p:cNvSpPr>
            <a:spLocks noGrp="1"/>
          </p:cNvSpPr>
          <p:nvPr>
            <p:ph type="body" sz="quarter" idx="7" hasCustomPrompt="1"/>
          </p:nvPr>
        </p:nvSpPr>
        <p:spPr>
          <a:xfrm>
            <a:off x="1471106" y="4970282"/>
            <a:ext cx="2610641" cy="249620"/>
          </a:xfrm>
        </p:spPr>
        <p:txBody>
          <a:bodyPr anchor="ctr">
            <a:spAutoFit/>
          </a:bodyPr>
          <a:lstStyle>
            <a:lvl1pPr>
              <a:defRPr sz="1600">
                <a:solidFill>
                  <a:schemeClr val="bg1"/>
                </a:solidFill>
                <a:latin typeface="+mn-lt"/>
              </a:defRPr>
            </a:lvl1pPr>
          </a:lstStyle>
          <a:p>
            <a:pPr lvl="0"/>
            <a:r>
              <a:rPr lang="en-US" dirty="0"/>
              <a:t>Service or service line</a:t>
            </a:r>
            <a:endParaRPr lang="en-AU" dirty="0"/>
          </a:p>
        </p:txBody>
      </p:sp>
      <p:sp>
        <p:nvSpPr>
          <p:cNvPr id="27" name="Text Placeholder 3">
            <a:extLst>
              <a:ext uri="{FF2B5EF4-FFF2-40B4-BE49-F238E27FC236}">
                <a16:creationId xmlns:a16="http://schemas.microsoft.com/office/drawing/2014/main" id="{46E85938-47A7-4F9C-9321-57EBAAECDE6F}"/>
              </a:ext>
            </a:extLst>
          </p:cNvPr>
          <p:cNvSpPr>
            <a:spLocks noGrp="1"/>
          </p:cNvSpPr>
          <p:nvPr>
            <p:ph type="body" sz="quarter" idx="6" hasCustomPrompt="1"/>
          </p:nvPr>
        </p:nvSpPr>
        <p:spPr>
          <a:xfrm>
            <a:off x="1471106" y="4315137"/>
            <a:ext cx="2610641" cy="249620"/>
          </a:xfrm>
        </p:spPr>
        <p:txBody>
          <a:bodyPr anchor="ctr">
            <a:spAutoFit/>
          </a:bodyPr>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sz="1600">
                <a:solidFill>
                  <a:schemeClr val="bg1"/>
                </a:solidFill>
                <a:latin typeface="+mn-lt"/>
              </a:defRPr>
            </a:lvl1pPr>
          </a:lstStyle>
          <a:p>
            <a:pPr lvl="0"/>
            <a:r>
              <a:rPr lang="en-US" dirty="0"/>
              <a:t>Service or service line</a:t>
            </a:r>
            <a:endParaRPr lang="en-AU" dirty="0"/>
          </a:p>
        </p:txBody>
      </p:sp>
      <p:sp>
        <p:nvSpPr>
          <p:cNvPr id="26" name="Text Placeholder 2">
            <a:extLst>
              <a:ext uri="{FF2B5EF4-FFF2-40B4-BE49-F238E27FC236}">
                <a16:creationId xmlns:a16="http://schemas.microsoft.com/office/drawing/2014/main" id="{C9D77166-794B-4A5D-877A-99723F129037}"/>
              </a:ext>
            </a:extLst>
          </p:cNvPr>
          <p:cNvSpPr>
            <a:spLocks noGrp="1"/>
          </p:cNvSpPr>
          <p:nvPr>
            <p:ph type="body" sz="quarter" idx="5" hasCustomPrompt="1"/>
          </p:nvPr>
        </p:nvSpPr>
        <p:spPr>
          <a:xfrm>
            <a:off x="1471106" y="3659990"/>
            <a:ext cx="2610641" cy="249620"/>
          </a:xfrm>
        </p:spPr>
        <p:txBody>
          <a:bodyPr anchor="ctr">
            <a:spAutoFit/>
          </a:bodyPr>
          <a:lstStyle>
            <a:lvl1pPr>
              <a:defRPr sz="1600">
                <a:solidFill>
                  <a:schemeClr val="bg1"/>
                </a:solidFill>
                <a:latin typeface="+mn-lt"/>
              </a:defRPr>
            </a:lvl1pPr>
          </a:lstStyle>
          <a:p>
            <a:pPr lvl="0"/>
            <a:r>
              <a:rPr lang="en-US" dirty="0"/>
              <a:t>Service or service line</a:t>
            </a:r>
            <a:endParaRPr lang="en-AU" dirty="0"/>
          </a:p>
        </p:txBody>
      </p:sp>
      <p:sp>
        <p:nvSpPr>
          <p:cNvPr id="33" name="Picture Placeholder 5">
            <a:extLst>
              <a:ext uri="{FF2B5EF4-FFF2-40B4-BE49-F238E27FC236}">
                <a16:creationId xmlns:a16="http://schemas.microsoft.com/office/drawing/2014/main" id="{8D875E50-58D1-443F-B4E0-BF36EE7D54D8}"/>
              </a:ext>
            </a:extLst>
          </p:cNvPr>
          <p:cNvSpPr>
            <a:spLocks noGrp="1"/>
          </p:cNvSpPr>
          <p:nvPr>
            <p:ph type="pic" sz="quarter" idx="24" hasCustomPrompt="1"/>
          </p:nvPr>
        </p:nvSpPr>
        <p:spPr>
          <a:xfrm>
            <a:off x="838200" y="5490007"/>
            <a:ext cx="544513" cy="520463"/>
          </a:xfrm>
          <a:solidFill>
            <a:schemeClr val="bg1">
              <a:lumMod val="85000"/>
            </a:schemeClr>
          </a:solidFill>
        </p:spPr>
        <p:txBody>
          <a:bodyPr/>
          <a:lstStyle>
            <a:lvl1pPr>
              <a:defRPr sz="700"/>
            </a:lvl1pPr>
          </a:lstStyle>
          <a:p>
            <a:r>
              <a:rPr lang="en-GB" dirty="0"/>
              <a:t>Click icon to insert picture</a:t>
            </a:r>
          </a:p>
        </p:txBody>
      </p:sp>
      <p:sp>
        <p:nvSpPr>
          <p:cNvPr id="32" name="Picture Placeholder 4">
            <a:extLst>
              <a:ext uri="{FF2B5EF4-FFF2-40B4-BE49-F238E27FC236}">
                <a16:creationId xmlns:a16="http://schemas.microsoft.com/office/drawing/2014/main" id="{C53C8338-1D53-483D-88E6-FA918E269E7B}"/>
              </a:ext>
            </a:extLst>
          </p:cNvPr>
          <p:cNvSpPr>
            <a:spLocks noGrp="1"/>
          </p:cNvSpPr>
          <p:nvPr>
            <p:ph type="pic" sz="quarter" idx="23" hasCustomPrompt="1"/>
          </p:nvPr>
        </p:nvSpPr>
        <p:spPr>
          <a:xfrm>
            <a:off x="838200" y="4834861"/>
            <a:ext cx="544513" cy="520463"/>
          </a:xfrm>
          <a:solidFill>
            <a:schemeClr val="bg1">
              <a:lumMod val="85000"/>
            </a:schemeClr>
          </a:solidFill>
        </p:spPr>
        <p:txBody>
          <a:bodyPr/>
          <a:lstStyle>
            <a:lvl1pPr>
              <a:defRPr sz="700"/>
            </a:lvl1pPr>
          </a:lstStyle>
          <a:p>
            <a:r>
              <a:rPr lang="en-GB" dirty="0"/>
              <a:t>Click icon to insert picture</a:t>
            </a:r>
          </a:p>
        </p:txBody>
      </p:sp>
      <p:sp>
        <p:nvSpPr>
          <p:cNvPr id="31" name="Picture Placeholder 3">
            <a:extLst>
              <a:ext uri="{FF2B5EF4-FFF2-40B4-BE49-F238E27FC236}">
                <a16:creationId xmlns:a16="http://schemas.microsoft.com/office/drawing/2014/main" id="{135D851F-E1AF-4AC9-94AC-E1AEE6450E94}"/>
              </a:ext>
            </a:extLst>
          </p:cNvPr>
          <p:cNvSpPr>
            <a:spLocks noGrp="1"/>
          </p:cNvSpPr>
          <p:nvPr>
            <p:ph type="pic" sz="quarter" idx="22" hasCustomPrompt="1"/>
          </p:nvPr>
        </p:nvSpPr>
        <p:spPr>
          <a:xfrm>
            <a:off x="838200" y="4179715"/>
            <a:ext cx="544513" cy="520463"/>
          </a:xfrm>
          <a:solidFill>
            <a:schemeClr val="bg1">
              <a:lumMod val="85000"/>
            </a:schemeClr>
          </a:solidFill>
        </p:spPr>
        <p:txBody>
          <a:bodyPr/>
          <a:lstStyle>
            <a:lvl1pPr>
              <a:defRPr sz="700"/>
            </a:lvl1pPr>
          </a:lstStyle>
          <a:p>
            <a:r>
              <a:rPr lang="en-GB" dirty="0"/>
              <a:t>Click icon to insert picture</a:t>
            </a:r>
          </a:p>
        </p:txBody>
      </p:sp>
      <p:sp>
        <p:nvSpPr>
          <p:cNvPr id="30" name="Picture Placeholder 2">
            <a:extLst>
              <a:ext uri="{FF2B5EF4-FFF2-40B4-BE49-F238E27FC236}">
                <a16:creationId xmlns:a16="http://schemas.microsoft.com/office/drawing/2014/main" id="{21CAC299-BAA0-4DDD-9DB1-947D5737AF2A}"/>
              </a:ext>
            </a:extLst>
          </p:cNvPr>
          <p:cNvSpPr>
            <a:spLocks noGrp="1"/>
          </p:cNvSpPr>
          <p:nvPr>
            <p:ph type="pic" sz="quarter" idx="21" hasCustomPrompt="1"/>
          </p:nvPr>
        </p:nvSpPr>
        <p:spPr>
          <a:xfrm>
            <a:off x="838200" y="3524249"/>
            <a:ext cx="544513" cy="520463"/>
          </a:xfrm>
          <a:solidFill>
            <a:schemeClr val="bg1">
              <a:lumMod val="85000"/>
            </a:schemeClr>
          </a:solidFill>
        </p:spPr>
        <p:txBody>
          <a:bodyPr/>
          <a:lstStyle>
            <a:lvl1pPr>
              <a:defRPr sz="700"/>
            </a:lvl1pPr>
          </a:lstStyle>
          <a:p>
            <a:r>
              <a:rPr lang="en-GB" dirty="0"/>
              <a:t>Click icon to insert picture</a:t>
            </a:r>
          </a:p>
        </p:txBody>
      </p:sp>
      <p:sp>
        <p:nvSpPr>
          <p:cNvPr id="12" name="Picture Placeholder 1">
            <a:extLst>
              <a:ext uri="{FF2B5EF4-FFF2-40B4-BE49-F238E27FC236}">
                <a16:creationId xmlns:a16="http://schemas.microsoft.com/office/drawing/2014/main" id="{63AE6F15-C91B-4845-9375-D26BACCD3E96}"/>
              </a:ext>
            </a:extLst>
          </p:cNvPr>
          <p:cNvSpPr>
            <a:spLocks noGrp="1"/>
          </p:cNvSpPr>
          <p:nvPr>
            <p:ph type="pic" sz="quarter" idx="20" hasCustomPrompt="1"/>
          </p:nvPr>
        </p:nvSpPr>
        <p:spPr>
          <a:xfrm>
            <a:off x="4462462" y="1"/>
            <a:ext cx="7729537" cy="2660821"/>
          </a:xfrm>
          <a:solidFill>
            <a:schemeClr val="bg1">
              <a:lumMod val="85000"/>
            </a:schemeClr>
          </a:solidFill>
        </p:spPr>
        <p:txBody>
          <a:bodyPr/>
          <a:lstStyle>
            <a:lvl1pPr algn="l">
              <a:defRPr sz="1600">
                <a:solidFill>
                  <a:schemeClr val="tx1">
                    <a:lumMod val="85000"/>
                    <a:lumOff val="15000"/>
                  </a:schemeClr>
                </a:solidFill>
              </a:defRPr>
            </a:lvl1pPr>
          </a:lstStyle>
          <a:p>
            <a:r>
              <a:rPr lang="en-GB" dirty="0"/>
              <a:t>Click on the icon to insert picture or select the placeholder </a:t>
            </a:r>
            <a:br>
              <a:rPr lang="en-GB" dirty="0"/>
            </a:br>
            <a:r>
              <a:rPr lang="en-GB" dirty="0"/>
              <a:t>and insert an image from the Canto add-in</a:t>
            </a:r>
            <a:br>
              <a:rPr lang="en-GB" dirty="0"/>
            </a:br>
            <a:br>
              <a:rPr lang="en-GB" dirty="0"/>
            </a:br>
            <a:r>
              <a:rPr lang="en-GB" dirty="0"/>
              <a:t>Right click on the picture and send to back</a:t>
            </a:r>
          </a:p>
        </p:txBody>
      </p:sp>
      <p:sp>
        <p:nvSpPr>
          <p:cNvPr id="35" name="Content Placeholder 1">
            <a:extLst>
              <a:ext uri="{FF2B5EF4-FFF2-40B4-BE49-F238E27FC236}">
                <a16:creationId xmlns:a16="http://schemas.microsoft.com/office/drawing/2014/main" id="{E4A30345-C79E-4612-9CB5-24C88E869E16}"/>
              </a:ext>
            </a:extLst>
          </p:cNvPr>
          <p:cNvSpPr>
            <a:spLocks noGrp="1"/>
          </p:cNvSpPr>
          <p:nvPr>
            <p:ph sz="quarter" idx="4"/>
          </p:nvPr>
        </p:nvSpPr>
        <p:spPr>
          <a:xfrm>
            <a:off x="4755969" y="2884470"/>
            <a:ext cx="7102746" cy="3230144"/>
          </a:xfrm>
        </p:spPr>
        <p:txBody>
          <a:bodyPr/>
          <a:lstStyle>
            <a:lvl1pPr>
              <a:defRPr>
                <a:solidFill>
                  <a:schemeClr val="bg1"/>
                </a:solidFill>
              </a:defRPr>
            </a:lvl1pPr>
            <a:lvl2pPr>
              <a:buClr>
                <a:srgbClr val="6DAED3"/>
              </a:buClr>
              <a:defRPr>
                <a:solidFill>
                  <a:schemeClr val="bg1"/>
                </a:solidFill>
              </a:defRPr>
            </a:lvl2pPr>
            <a:lvl3pPr>
              <a:buClr>
                <a:srgbClr val="6DAED3"/>
              </a:buClr>
              <a:defRPr>
                <a:solidFill>
                  <a:schemeClr val="bg1"/>
                </a:solidFill>
              </a:defRPr>
            </a:lvl3pPr>
            <a:lvl4pPr>
              <a:buClr>
                <a:srgbClr val="6DAED3"/>
              </a:buClr>
              <a:buSzPct val="100000"/>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ext Placeholder Client">
            <a:extLst>
              <a:ext uri="{FF2B5EF4-FFF2-40B4-BE49-F238E27FC236}">
                <a16:creationId xmlns:a16="http://schemas.microsoft.com/office/drawing/2014/main" id="{96B9D1E3-0D8A-4095-99AF-FBFC46F81692}"/>
              </a:ext>
            </a:extLst>
          </p:cNvPr>
          <p:cNvSpPr>
            <a:spLocks noGrp="1"/>
          </p:cNvSpPr>
          <p:nvPr>
            <p:ph type="body" sz="quarter" idx="2" hasCustomPrompt="1"/>
          </p:nvPr>
        </p:nvSpPr>
        <p:spPr>
          <a:xfrm>
            <a:off x="806451" y="1843657"/>
            <a:ext cx="3227388" cy="365125"/>
          </a:xfrm>
        </p:spPr>
        <p:txBody>
          <a:bodyPr>
            <a:normAutofit/>
          </a:bodyPr>
          <a:lstStyle>
            <a:lvl1pPr marL="0" indent="0">
              <a:buNone/>
              <a:defRPr sz="1600">
                <a:solidFill>
                  <a:schemeClr val="bg1"/>
                </a:solidFill>
              </a:defRPr>
            </a:lvl1pPr>
          </a:lstStyle>
          <a:p>
            <a:pPr lvl="0"/>
            <a:r>
              <a:rPr lang="en-GB" dirty="0"/>
              <a:t>Client</a:t>
            </a:r>
            <a:endParaRPr lang="en-US" dirty="0"/>
          </a:p>
        </p:txBody>
      </p:sp>
      <p:sp>
        <p:nvSpPr>
          <p:cNvPr id="37" name="Text Placeholder Location">
            <a:extLst>
              <a:ext uri="{FF2B5EF4-FFF2-40B4-BE49-F238E27FC236}">
                <a16:creationId xmlns:a16="http://schemas.microsoft.com/office/drawing/2014/main" id="{937089CA-6E44-4A7E-8D4A-8F2C4475D5F2}"/>
              </a:ext>
            </a:extLst>
          </p:cNvPr>
          <p:cNvSpPr>
            <a:spLocks noGrp="1"/>
          </p:cNvSpPr>
          <p:nvPr>
            <p:ph type="body" sz="quarter" idx="3" hasCustomPrompt="1"/>
          </p:nvPr>
        </p:nvSpPr>
        <p:spPr>
          <a:xfrm>
            <a:off x="806451" y="2228388"/>
            <a:ext cx="3227388" cy="365125"/>
          </a:xfrm>
        </p:spPr>
        <p:txBody>
          <a:bodyPr>
            <a:normAutofit/>
          </a:bodyPr>
          <a:lstStyle>
            <a:lvl1pPr marL="0" indent="0">
              <a:buNone/>
              <a:defRPr sz="1600">
                <a:solidFill>
                  <a:schemeClr val="bg1"/>
                </a:solidFill>
              </a:defRPr>
            </a:lvl1pPr>
          </a:lstStyle>
          <a:p>
            <a:pPr lvl="0"/>
            <a:r>
              <a:rPr lang="en-GB" dirty="0"/>
              <a:t>Location</a:t>
            </a:r>
            <a:endParaRPr lang="en-US" dirty="0"/>
          </a:p>
        </p:txBody>
      </p:sp>
      <p:sp>
        <p:nvSpPr>
          <p:cNvPr id="38" name="Title">
            <a:extLst>
              <a:ext uri="{FF2B5EF4-FFF2-40B4-BE49-F238E27FC236}">
                <a16:creationId xmlns:a16="http://schemas.microsoft.com/office/drawing/2014/main" id="{7DA54A0B-13DA-4724-8925-E857ED70B1D1}"/>
              </a:ext>
            </a:extLst>
          </p:cNvPr>
          <p:cNvSpPr>
            <a:spLocks noGrp="1"/>
          </p:cNvSpPr>
          <p:nvPr>
            <p:ph type="title" hasCustomPrompt="1"/>
          </p:nvPr>
        </p:nvSpPr>
        <p:spPr>
          <a:xfrm>
            <a:off x="806451" y="527293"/>
            <a:ext cx="3259137" cy="878824"/>
          </a:xfrm>
        </p:spPr>
        <p:txBody>
          <a:bodyPr anchor="t"/>
          <a:lstStyle>
            <a:lvl1pPr>
              <a:defRPr>
                <a:solidFill>
                  <a:schemeClr val="bg1"/>
                </a:solidFill>
              </a:defRPr>
            </a:lvl1pPr>
          </a:lstStyle>
          <a:p>
            <a:r>
              <a:rPr lang="en-US" dirty="0"/>
              <a:t>Project Title</a:t>
            </a:r>
            <a:endParaRPr lang="en-GB" dirty="0"/>
          </a:p>
        </p:txBody>
      </p:sp>
      <p:pic>
        <p:nvPicPr>
          <p:cNvPr id="20" name="Graphic 19">
            <a:extLst>
              <a:ext uri="{FF2B5EF4-FFF2-40B4-BE49-F238E27FC236}">
                <a16:creationId xmlns:a16="http://schemas.microsoft.com/office/drawing/2014/main" id="{2C897726-A8C1-42D9-9EAE-E0CEBD56A7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029" y="6185449"/>
            <a:ext cx="927290" cy="412724"/>
          </a:xfrm>
          <a:prstGeom prst="rect">
            <a:avLst/>
          </a:prstGeom>
        </p:spPr>
      </p:pic>
      <p:pic>
        <p:nvPicPr>
          <p:cNvPr id="21" name="Logo">
            <a:extLst>
              <a:ext uri="{FF2B5EF4-FFF2-40B4-BE49-F238E27FC236}">
                <a16:creationId xmlns:a16="http://schemas.microsoft.com/office/drawing/2014/main" id="{AF07D70C-8256-4AAC-A4B0-FDE030B21F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49429" y="6337849"/>
            <a:ext cx="927290" cy="412724"/>
          </a:xfrm>
          <a:prstGeom prst="rect">
            <a:avLst/>
          </a:prstGeom>
        </p:spPr>
      </p:pic>
      <p:sp>
        <p:nvSpPr>
          <p:cNvPr id="22" name="CPT Mark Short 2">
            <a:extLst>
              <a:ext uri="{FF2B5EF4-FFF2-40B4-BE49-F238E27FC236}">
                <a16:creationId xmlns:a16="http://schemas.microsoft.com/office/drawing/2014/main" id="{BAC5BC0B-3399-4145-A6E8-C14A647DE440}"/>
              </a:ext>
            </a:extLst>
          </p:cNvPr>
          <p:cNvSpPr/>
          <p:nvPr userDrawn="1"/>
        </p:nvSpPr>
        <p:spPr>
          <a:xfrm>
            <a:off x="574040" y="0"/>
            <a:ext cx="76200" cy="8788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133 h 10000"/>
              <a:gd name="connsiteX3" fmla="*/ 5000 w 10000"/>
              <a:gd name="connsiteY3" fmla="*/ 10000 h 10000"/>
              <a:gd name="connsiteX4" fmla="*/ 0 w 10000"/>
              <a:gd name="connsiteY4" fmla="*/ 9133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133"/>
                </a:lnTo>
                <a:lnTo>
                  <a:pt x="5000" y="10000"/>
                </a:lnTo>
                <a:lnTo>
                  <a:pt x="0" y="9133"/>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96091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bg>
      <p:bgPr>
        <a:solidFill>
          <a:schemeClr val="accent1"/>
        </a:solidFill>
        <a:effectLst/>
      </p:bgPr>
    </p:bg>
    <p:spTree>
      <p:nvGrpSpPr>
        <p:cNvPr id="1" name=""/>
        <p:cNvGrpSpPr/>
        <p:nvPr/>
      </p:nvGrpSpPr>
      <p:grpSpPr>
        <a:xfrm>
          <a:off x="0" y="0"/>
          <a:ext cx="0" cy="0"/>
          <a:chOff x="0" y="0"/>
          <a:chExt cx="0" cy="0"/>
        </a:xfrm>
      </p:grpSpPr>
      <p:pic>
        <p:nvPicPr>
          <p:cNvPr id="11" name="Data Design">
            <a:extLst>
              <a:ext uri="{FF2B5EF4-FFF2-40B4-BE49-F238E27FC236}">
                <a16:creationId xmlns:a16="http://schemas.microsoft.com/office/drawing/2014/main" id="{4A3566EC-CC20-44BC-877D-44CEC97B2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a:extLst>
              <a:ext uri="{FF2B5EF4-FFF2-40B4-BE49-F238E27FC236}">
                <a16:creationId xmlns:a16="http://schemas.microsoft.com/office/drawing/2014/main" id="{DB94541F-0D3D-46CE-B305-48453F40907B}"/>
              </a:ext>
            </a:extLst>
          </p:cNvPr>
          <p:cNvSpPr>
            <a:spLocks noGrp="1"/>
          </p:cNvSpPr>
          <p:nvPr>
            <p:ph type="body" sz="quarter" idx="1" hasCustomPrompt="1"/>
          </p:nvPr>
        </p:nvSpPr>
        <p:spPr>
          <a:xfrm>
            <a:off x="789706" y="2945654"/>
            <a:ext cx="7396103" cy="624017"/>
          </a:xfrm>
          <a:prstGeom prst="rect">
            <a:avLst/>
          </a:prstGeom>
        </p:spPr>
        <p:txBody>
          <a:bodyPr wrap="square" anchor="b">
            <a:spAutoFit/>
          </a:bodyPr>
          <a:lstStyle>
            <a:lvl1pPr algn="l">
              <a:defRPr sz="4000">
                <a:solidFill>
                  <a:schemeClr val="bg1"/>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dirty="0"/>
              <a:t>Section No</a:t>
            </a:r>
            <a:endParaRPr lang="en-AU" dirty="0"/>
          </a:p>
        </p:txBody>
      </p:sp>
      <p:sp>
        <p:nvSpPr>
          <p:cNvPr id="14" name="Subtitle">
            <a:extLst>
              <a:ext uri="{FF2B5EF4-FFF2-40B4-BE49-F238E27FC236}">
                <a16:creationId xmlns:a16="http://schemas.microsoft.com/office/drawing/2014/main" id="{A2ECAD92-B00F-42A2-AE7D-22A0F3354394}"/>
              </a:ext>
            </a:extLst>
          </p:cNvPr>
          <p:cNvSpPr>
            <a:spLocks noGrp="1"/>
          </p:cNvSpPr>
          <p:nvPr>
            <p:ph type="body" sz="quarter" idx="2"/>
          </p:nvPr>
        </p:nvSpPr>
        <p:spPr>
          <a:xfrm>
            <a:off x="789707" y="3574434"/>
            <a:ext cx="7396103" cy="553998"/>
          </a:xfrm>
          <a:prstGeom prst="rect">
            <a:avLst/>
          </a:prstGeom>
        </p:spPr>
        <p:txBody>
          <a:bodyPr wrap="square" anchor="t">
            <a:spAutoFit/>
          </a:bodyPr>
          <a:lstStyle>
            <a:lvl1pPr marL="0" indent="0" algn="l" defTabSz="914400" rtl="0" eaLnBrk="1" latinLnBrk="0" hangingPunct="1">
              <a:lnSpc>
                <a:spcPct val="90000"/>
              </a:lnSpc>
              <a:spcBef>
                <a:spcPts val="1200"/>
              </a:spcBef>
              <a:buClr>
                <a:schemeClr val="accent4"/>
              </a:buClr>
              <a:buFont typeface="+mj-lt"/>
              <a:buNone/>
              <a:defRPr lang="en-US" sz="4000" kern="1200" cap="none" smtClean="0">
                <a:solidFill>
                  <a:prstClr val="white"/>
                </a:solidFill>
                <a:latin typeface="Segoe UI Light" panose="020B0502040204020203" pitchFamily="34" charset="0"/>
                <a:ea typeface="+mj-ea"/>
                <a:cs typeface="Segoe UI Light" panose="020B0502040204020203" pitchFamily="34" charset="0"/>
              </a:defRPr>
            </a:lvl1pPr>
            <a:lvl2pPr marL="0" indent="0" algn="l" defTabSz="914400" rtl="0" eaLnBrk="1" latinLnBrk="0" hangingPunct="1">
              <a:lnSpc>
                <a:spcPct val="90000"/>
              </a:lnSpc>
              <a:spcBef>
                <a:spcPts val="400"/>
              </a:spcBef>
              <a:buClr>
                <a:schemeClr val="accent4"/>
              </a:buClr>
              <a:buNone/>
              <a:defRPr lang="en-US" sz="2400" kern="1200" cap="none" dirty="0" smtClean="0">
                <a:solidFill>
                  <a:schemeClr val="accent4"/>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nl-NL"/>
              <a:t>Klikken om de tekststijl van het model te bewerken</a:t>
            </a:r>
          </a:p>
        </p:txBody>
      </p:sp>
      <p:sp>
        <p:nvSpPr>
          <p:cNvPr id="12" name="Footer Placeholder 1">
            <a:extLst>
              <a:ext uri="{FF2B5EF4-FFF2-40B4-BE49-F238E27FC236}">
                <a16:creationId xmlns:a16="http://schemas.microsoft.com/office/drawing/2014/main" id="{5257A044-F26D-4EF6-9AA7-A05046CE51FE}"/>
              </a:ext>
            </a:extLst>
          </p:cNvPr>
          <p:cNvSpPr>
            <a:spLocks noGrp="1"/>
          </p:cNvSpPr>
          <p:nvPr>
            <p:ph type="ftr" sz="quarter" idx="17"/>
          </p:nvPr>
        </p:nvSpPr>
        <p:spPr>
          <a:xfrm>
            <a:off x="1193619" y="6310522"/>
            <a:ext cx="9042622" cy="184666"/>
          </a:xfrm>
          <a:noFill/>
        </p:spPr>
        <p:txBody>
          <a:bodyPr/>
          <a:lstStyle>
            <a:lvl1pPr>
              <a:defRPr>
                <a:solidFill>
                  <a:schemeClr val="bg1"/>
                </a:solidFill>
              </a:defRPr>
            </a:lvl1pPr>
          </a:lstStyle>
          <a:p>
            <a:endParaRPr lang="en-GB" dirty="0"/>
          </a:p>
        </p:txBody>
      </p:sp>
      <p:sp>
        <p:nvSpPr>
          <p:cNvPr id="13" name="Slide Number Placeholder 1">
            <a:extLst>
              <a:ext uri="{FF2B5EF4-FFF2-40B4-BE49-F238E27FC236}">
                <a16:creationId xmlns:a16="http://schemas.microsoft.com/office/drawing/2014/main" id="{6574743E-D748-494A-8BA1-681DC08015D0}"/>
              </a:ext>
            </a:extLst>
          </p:cNvPr>
          <p:cNvSpPr>
            <a:spLocks noGrp="1"/>
          </p:cNvSpPr>
          <p:nvPr>
            <p:ph type="sldNum" sz="quarter" idx="16"/>
          </p:nvPr>
        </p:nvSpPr>
        <p:spPr>
          <a:xfrm>
            <a:off x="839233" y="6310522"/>
            <a:ext cx="247984" cy="184666"/>
          </a:xfrm>
        </p:spPr>
        <p:txBody>
          <a:bodyPr/>
          <a:lstStyle>
            <a:lvl1pPr>
              <a:defRPr>
                <a:solidFill>
                  <a:schemeClr val="bg1"/>
                </a:solidFill>
              </a:defRPr>
            </a:lvl1pPr>
          </a:lstStyle>
          <a:p>
            <a:fld id="{EBE266AF-210D-4B9E-92F6-EF999B290F31}" type="slidenum">
              <a:rPr lang="en-AU" smtClean="0"/>
              <a:pPr/>
              <a:t>‹nr.›</a:t>
            </a:fld>
            <a:endParaRPr lang="en-AU" dirty="0"/>
          </a:p>
        </p:txBody>
      </p:sp>
      <p:pic>
        <p:nvPicPr>
          <p:cNvPr id="9" name="Graphic 8">
            <a:extLst>
              <a:ext uri="{FF2B5EF4-FFF2-40B4-BE49-F238E27FC236}">
                <a16:creationId xmlns:a16="http://schemas.microsoft.com/office/drawing/2014/main" id="{AD7EB065-66F0-4CC4-8DA0-20B64926AF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
        <p:nvSpPr>
          <p:cNvPr id="10" name="CPT Mark Long 2">
            <a:extLst>
              <a:ext uri="{FF2B5EF4-FFF2-40B4-BE49-F238E27FC236}">
                <a16:creationId xmlns:a16="http://schemas.microsoft.com/office/drawing/2014/main" id="{E771E2A1-7726-4B66-B4E5-5496674B0D45}"/>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rgbClr val="6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637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 Turquoise">
    <p:bg>
      <p:bgPr>
        <a:solidFill>
          <a:schemeClr val="accent3"/>
        </a:solidFill>
        <a:effectLst/>
      </p:bgPr>
    </p:bg>
    <p:spTree>
      <p:nvGrpSpPr>
        <p:cNvPr id="1" name=""/>
        <p:cNvGrpSpPr/>
        <p:nvPr/>
      </p:nvGrpSpPr>
      <p:grpSpPr>
        <a:xfrm>
          <a:off x="0" y="0"/>
          <a:ext cx="0" cy="0"/>
          <a:chOff x="0" y="0"/>
          <a:chExt cx="0" cy="0"/>
        </a:xfrm>
      </p:grpSpPr>
      <p:pic>
        <p:nvPicPr>
          <p:cNvPr id="11" name="Data Design">
            <a:extLst>
              <a:ext uri="{FF2B5EF4-FFF2-40B4-BE49-F238E27FC236}">
                <a16:creationId xmlns:a16="http://schemas.microsoft.com/office/drawing/2014/main" id="{4A3566EC-CC20-44BC-877D-44CEC97B2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a:extLst>
              <a:ext uri="{FF2B5EF4-FFF2-40B4-BE49-F238E27FC236}">
                <a16:creationId xmlns:a16="http://schemas.microsoft.com/office/drawing/2014/main" id="{DB94541F-0D3D-46CE-B305-48453F40907B}"/>
              </a:ext>
            </a:extLst>
          </p:cNvPr>
          <p:cNvSpPr>
            <a:spLocks noGrp="1"/>
          </p:cNvSpPr>
          <p:nvPr>
            <p:ph type="body" sz="quarter" idx="1" hasCustomPrompt="1"/>
          </p:nvPr>
        </p:nvSpPr>
        <p:spPr>
          <a:xfrm>
            <a:off x="789706" y="2945654"/>
            <a:ext cx="7396103" cy="624017"/>
          </a:xfrm>
          <a:prstGeom prst="rect">
            <a:avLst/>
          </a:prstGeom>
        </p:spPr>
        <p:txBody>
          <a:bodyPr wrap="square" anchor="b">
            <a:spAutoFit/>
          </a:bodyPr>
          <a:lstStyle>
            <a:lvl1pPr algn="l">
              <a:defRPr sz="4000">
                <a:solidFill>
                  <a:schemeClr val="accent1"/>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dirty="0"/>
              <a:t>Section No</a:t>
            </a:r>
            <a:endParaRPr lang="en-AU" dirty="0"/>
          </a:p>
        </p:txBody>
      </p:sp>
      <p:sp>
        <p:nvSpPr>
          <p:cNvPr id="14" name="Subtitle">
            <a:extLst>
              <a:ext uri="{FF2B5EF4-FFF2-40B4-BE49-F238E27FC236}">
                <a16:creationId xmlns:a16="http://schemas.microsoft.com/office/drawing/2014/main" id="{A2ECAD92-B00F-42A2-AE7D-22A0F3354394}"/>
              </a:ext>
            </a:extLst>
          </p:cNvPr>
          <p:cNvSpPr>
            <a:spLocks noGrp="1"/>
          </p:cNvSpPr>
          <p:nvPr>
            <p:ph type="body" sz="quarter" idx="2"/>
          </p:nvPr>
        </p:nvSpPr>
        <p:spPr>
          <a:xfrm>
            <a:off x="789707" y="3574434"/>
            <a:ext cx="7396103" cy="553998"/>
          </a:xfrm>
          <a:prstGeom prst="rect">
            <a:avLst/>
          </a:prstGeom>
        </p:spPr>
        <p:txBody>
          <a:bodyPr wrap="square" anchor="t">
            <a:spAutoFit/>
          </a:bodyPr>
          <a:lstStyle>
            <a:lvl1pPr marL="0" indent="0" algn="l" defTabSz="914400" rtl="0" eaLnBrk="1" latinLnBrk="0" hangingPunct="1">
              <a:lnSpc>
                <a:spcPct val="90000"/>
              </a:lnSpc>
              <a:spcBef>
                <a:spcPts val="1200"/>
              </a:spcBef>
              <a:buClr>
                <a:schemeClr val="accent4"/>
              </a:buClr>
              <a:buFont typeface="+mj-lt"/>
              <a:buNone/>
              <a:defRPr lang="en-US" sz="4000" kern="1200" cap="none" smtClean="0">
                <a:solidFill>
                  <a:schemeClr val="accent1"/>
                </a:solidFill>
                <a:latin typeface="Segoe UI Light" panose="020B0502040204020203" pitchFamily="34" charset="0"/>
                <a:ea typeface="+mj-ea"/>
                <a:cs typeface="Segoe UI Light" panose="020B0502040204020203" pitchFamily="34" charset="0"/>
              </a:defRPr>
            </a:lvl1pPr>
            <a:lvl2pPr marL="0" indent="0" algn="l" defTabSz="914400" rtl="0" eaLnBrk="1" latinLnBrk="0" hangingPunct="1">
              <a:lnSpc>
                <a:spcPct val="90000"/>
              </a:lnSpc>
              <a:spcBef>
                <a:spcPts val="400"/>
              </a:spcBef>
              <a:buClr>
                <a:schemeClr val="accent4"/>
              </a:buClr>
              <a:buNone/>
              <a:defRPr lang="en-US" sz="2400" kern="1200" cap="none" dirty="0" smtClean="0">
                <a:solidFill>
                  <a:schemeClr val="accent4"/>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nl-NL"/>
              <a:t>Klikken om de tekststijl van het model te bewerken</a:t>
            </a:r>
          </a:p>
        </p:txBody>
      </p:sp>
      <p:sp>
        <p:nvSpPr>
          <p:cNvPr id="12" name="Footer Placeholder 1">
            <a:extLst>
              <a:ext uri="{FF2B5EF4-FFF2-40B4-BE49-F238E27FC236}">
                <a16:creationId xmlns:a16="http://schemas.microsoft.com/office/drawing/2014/main" id="{5257A044-F26D-4EF6-9AA7-A05046CE51FE}"/>
              </a:ext>
            </a:extLst>
          </p:cNvPr>
          <p:cNvSpPr>
            <a:spLocks noGrp="1"/>
          </p:cNvSpPr>
          <p:nvPr>
            <p:ph type="ftr" sz="quarter" idx="17"/>
          </p:nvPr>
        </p:nvSpPr>
        <p:spPr>
          <a:xfrm>
            <a:off x="1193619" y="6310522"/>
            <a:ext cx="9042622" cy="184666"/>
          </a:xfrm>
          <a:noFill/>
        </p:spPr>
        <p:txBody>
          <a:bodyPr/>
          <a:lstStyle>
            <a:lvl1pPr>
              <a:defRPr>
                <a:solidFill>
                  <a:schemeClr val="accent1"/>
                </a:solidFill>
              </a:defRPr>
            </a:lvl1pPr>
          </a:lstStyle>
          <a:p>
            <a:endParaRPr lang="en-GB" dirty="0"/>
          </a:p>
        </p:txBody>
      </p:sp>
      <p:sp>
        <p:nvSpPr>
          <p:cNvPr id="13" name="Slide Number Placeholder 1">
            <a:extLst>
              <a:ext uri="{FF2B5EF4-FFF2-40B4-BE49-F238E27FC236}">
                <a16:creationId xmlns:a16="http://schemas.microsoft.com/office/drawing/2014/main" id="{6574743E-D748-494A-8BA1-681DC08015D0}"/>
              </a:ext>
            </a:extLst>
          </p:cNvPr>
          <p:cNvSpPr>
            <a:spLocks noGrp="1"/>
          </p:cNvSpPr>
          <p:nvPr>
            <p:ph type="sldNum" sz="quarter" idx="16"/>
          </p:nvPr>
        </p:nvSpPr>
        <p:spPr>
          <a:xfrm>
            <a:off x="839233" y="6310522"/>
            <a:ext cx="247984" cy="184666"/>
          </a:xfrm>
        </p:spPr>
        <p:txBody>
          <a:bodyPr/>
          <a:lstStyle>
            <a:lvl1pPr>
              <a:defRPr>
                <a:solidFill>
                  <a:schemeClr val="accent1"/>
                </a:solidFill>
              </a:defRPr>
            </a:lvl1pPr>
          </a:lstStyle>
          <a:p>
            <a:fld id="{EBE266AF-210D-4B9E-92F6-EF999B290F31}" type="slidenum">
              <a:rPr lang="en-AU" smtClean="0"/>
              <a:pPr/>
              <a:t>‹nr.›</a:t>
            </a:fld>
            <a:endParaRPr lang="en-AU" dirty="0"/>
          </a:p>
        </p:txBody>
      </p:sp>
      <p:sp>
        <p:nvSpPr>
          <p:cNvPr id="10" name="CPT Mark Long 2">
            <a:extLst>
              <a:ext uri="{FF2B5EF4-FFF2-40B4-BE49-F238E27FC236}">
                <a16:creationId xmlns:a16="http://schemas.microsoft.com/office/drawing/2014/main" id="{E771E2A1-7726-4B66-B4E5-5496674B0D45}"/>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Logo">
            <a:extLst>
              <a:ext uri="{FF2B5EF4-FFF2-40B4-BE49-F238E27FC236}">
                <a16:creationId xmlns:a16="http://schemas.microsoft.com/office/drawing/2014/main" id="{36FB74C8-0E65-4E27-AA41-54F1ADA402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Tree>
    <p:extLst>
      <p:ext uri="{BB962C8B-B14F-4D97-AF65-F5344CB8AC3E}">
        <p14:creationId xmlns:p14="http://schemas.microsoft.com/office/powerpoint/2010/main" val="36666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 Green">
    <p:bg>
      <p:bgPr>
        <a:solidFill>
          <a:schemeClr val="accent4"/>
        </a:solidFill>
        <a:effectLst/>
      </p:bgPr>
    </p:bg>
    <p:spTree>
      <p:nvGrpSpPr>
        <p:cNvPr id="1" name=""/>
        <p:cNvGrpSpPr/>
        <p:nvPr/>
      </p:nvGrpSpPr>
      <p:grpSpPr>
        <a:xfrm>
          <a:off x="0" y="0"/>
          <a:ext cx="0" cy="0"/>
          <a:chOff x="0" y="0"/>
          <a:chExt cx="0" cy="0"/>
        </a:xfrm>
      </p:grpSpPr>
      <p:pic>
        <p:nvPicPr>
          <p:cNvPr id="11" name="Data Design">
            <a:extLst>
              <a:ext uri="{FF2B5EF4-FFF2-40B4-BE49-F238E27FC236}">
                <a16:creationId xmlns:a16="http://schemas.microsoft.com/office/drawing/2014/main" id="{4A3566EC-CC20-44BC-877D-44CEC97B2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a:extLst>
              <a:ext uri="{FF2B5EF4-FFF2-40B4-BE49-F238E27FC236}">
                <a16:creationId xmlns:a16="http://schemas.microsoft.com/office/drawing/2014/main" id="{DB94541F-0D3D-46CE-B305-48453F40907B}"/>
              </a:ext>
            </a:extLst>
          </p:cNvPr>
          <p:cNvSpPr>
            <a:spLocks noGrp="1"/>
          </p:cNvSpPr>
          <p:nvPr>
            <p:ph type="body" sz="quarter" idx="1" hasCustomPrompt="1"/>
          </p:nvPr>
        </p:nvSpPr>
        <p:spPr>
          <a:xfrm>
            <a:off x="789706" y="2945654"/>
            <a:ext cx="7396103" cy="624017"/>
          </a:xfrm>
          <a:prstGeom prst="rect">
            <a:avLst/>
          </a:prstGeom>
        </p:spPr>
        <p:txBody>
          <a:bodyPr wrap="square" anchor="b">
            <a:spAutoFit/>
          </a:bodyPr>
          <a:lstStyle>
            <a:lvl1pPr algn="l">
              <a:defRPr sz="4000">
                <a:solidFill>
                  <a:schemeClr val="accent1"/>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dirty="0"/>
              <a:t>Section No</a:t>
            </a:r>
            <a:endParaRPr lang="en-AU" dirty="0"/>
          </a:p>
        </p:txBody>
      </p:sp>
      <p:sp>
        <p:nvSpPr>
          <p:cNvPr id="14" name="Subtitle">
            <a:extLst>
              <a:ext uri="{FF2B5EF4-FFF2-40B4-BE49-F238E27FC236}">
                <a16:creationId xmlns:a16="http://schemas.microsoft.com/office/drawing/2014/main" id="{A2ECAD92-B00F-42A2-AE7D-22A0F3354394}"/>
              </a:ext>
            </a:extLst>
          </p:cNvPr>
          <p:cNvSpPr>
            <a:spLocks noGrp="1"/>
          </p:cNvSpPr>
          <p:nvPr>
            <p:ph type="body" sz="quarter" idx="2"/>
          </p:nvPr>
        </p:nvSpPr>
        <p:spPr>
          <a:xfrm>
            <a:off x="789707" y="3574434"/>
            <a:ext cx="7396103" cy="553998"/>
          </a:xfrm>
          <a:prstGeom prst="rect">
            <a:avLst/>
          </a:prstGeom>
        </p:spPr>
        <p:txBody>
          <a:bodyPr wrap="square" anchor="t">
            <a:spAutoFit/>
          </a:bodyPr>
          <a:lstStyle>
            <a:lvl1pPr marL="0" indent="0" algn="l" defTabSz="914400" rtl="0" eaLnBrk="1" latinLnBrk="0" hangingPunct="1">
              <a:lnSpc>
                <a:spcPct val="90000"/>
              </a:lnSpc>
              <a:spcBef>
                <a:spcPts val="1200"/>
              </a:spcBef>
              <a:buClr>
                <a:schemeClr val="accent4"/>
              </a:buClr>
              <a:buFont typeface="+mj-lt"/>
              <a:buNone/>
              <a:defRPr lang="en-US" sz="4000" kern="1200" cap="none" smtClean="0">
                <a:solidFill>
                  <a:schemeClr val="accent1"/>
                </a:solidFill>
                <a:latin typeface="Segoe UI Light" panose="020B0502040204020203" pitchFamily="34" charset="0"/>
                <a:ea typeface="+mj-ea"/>
                <a:cs typeface="Segoe UI Light" panose="020B0502040204020203" pitchFamily="34" charset="0"/>
              </a:defRPr>
            </a:lvl1pPr>
            <a:lvl2pPr marL="0" indent="0" algn="l" defTabSz="914400" rtl="0" eaLnBrk="1" latinLnBrk="0" hangingPunct="1">
              <a:lnSpc>
                <a:spcPct val="90000"/>
              </a:lnSpc>
              <a:spcBef>
                <a:spcPts val="400"/>
              </a:spcBef>
              <a:buClr>
                <a:schemeClr val="accent4"/>
              </a:buClr>
              <a:buNone/>
              <a:defRPr lang="en-US" sz="2400" kern="1200" cap="none" dirty="0" smtClean="0">
                <a:solidFill>
                  <a:schemeClr val="accent4"/>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nl-NL"/>
              <a:t>Klikken om de tekststijl van het model te bewerken</a:t>
            </a:r>
          </a:p>
        </p:txBody>
      </p:sp>
      <p:sp>
        <p:nvSpPr>
          <p:cNvPr id="12" name="Footer Placeholder 1">
            <a:extLst>
              <a:ext uri="{FF2B5EF4-FFF2-40B4-BE49-F238E27FC236}">
                <a16:creationId xmlns:a16="http://schemas.microsoft.com/office/drawing/2014/main" id="{5257A044-F26D-4EF6-9AA7-A05046CE51FE}"/>
              </a:ext>
            </a:extLst>
          </p:cNvPr>
          <p:cNvSpPr>
            <a:spLocks noGrp="1"/>
          </p:cNvSpPr>
          <p:nvPr>
            <p:ph type="ftr" sz="quarter" idx="17"/>
          </p:nvPr>
        </p:nvSpPr>
        <p:spPr>
          <a:xfrm>
            <a:off x="1193619" y="6310522"/>
            <a:ext cx="9042622" cy="184666"/>
          </a:xfrm>
          <a:noFill/>
        </p:spPr>
        <p:txBody>
          <a:bodyPr/>
          <a:lstStyle>
            <a:lvl1pPr>
              <a:defRPr>
                <a:solidFill>
                  <a:schemeClr val="accent1"/>
                </a:solidFill>
              </a:defRPr>
            </a:lvl1pPr>
          </a:lstStyle>
          <a:p>
            <a:endParaRPr lang="en-GB" dirty="0"/>
          </a:p>
        </p:txBody>
      </p:sp>
      <p:sp>
        <p:nvSpPr>
          <p:cNvPr id="13" name="Slide Number Placeholder 1">
            <a:extLst>
              <a:ext uri="{FF2B5EF4-FFF2-40B4-BE49-F238E27FC236}">
                <a16:creationId xmlns:a16="http://schemas.microsoft.com/office/drawing/2014/main" id="{6574743E-D748-494A-8BA1-681DC08015D0}"/>
              </a:ext>
            </a:extLst>
          </p:cNvPr>
          <p:cNvSpPr>
            <a:spLocks noGrp="1"/>
          </p:cNvSpPr>
          <p:nvPr>
            <p:ph type="sldNum" sz="quarter" idx="16"/>
          </p:nvPr>
        </p:nvSpPr>
        <p:spPr>
          <a:xfrm>
            <a:off x="839233" y="6310522"/>
            <a:ext cx="247984" cy="184666"/>
          </a:xfrm>
        </p:spPr>
        <p:txBody>
          <a:bodyPr/>
          <a:lstStyle>
            <a:lvl1pPr>
              <a:defRPr>
                <a:solidFill>
                  <a:schemeClr val="accent1"/>
                </a:solidFill>
              </a:defRPr>
            </a:lvl1pPr>
          </a:lstStyle>
          <a:p>
            <a:fld id="{EBE266AF-210D-4B9E-92F6-EF999B290F31}" type="slidenum">
              <a:rPr lang="en-AU" smtClean="0"/>
              <a:pPr/>
              <a:t>‹nr.›</a:t>
            </a:fld>
            <a:endParaRPr lang="en-AU" dirty="0"/>
          </a:p>
        </p:txBody>
      </p:sp>
      <p:sp>
        <p:nvSpPr>
          <p:cNvPr id="10" name="CPT Mark Long 2">
            <a:extLst>
              <a:ext uri="{FF2B5EF4-FFF2-40B4-BE49-F238E27FC236}">
                <a16:creationId xmlns:a16="http://schemas.microsoft.com/office/drawing/2014/main" id="{E771E2A1-7726-4B66-B4E5-5496674B0D45}"/>
              </a:ext>
            </a:extLst>
          </p:cNvPr>
          <p:cNvSpPr/>
          <p:nvPr userDrawn="1"/>
        </p:nvSpPr>
        <p:spPr>
          <a:xfrm>
            <a:off x="574040" y="0"/>
            <a:ext cx="76200" cy="4013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9842 h 10000"/>
              <a:gd name="connsiteX3" fmla="*/ 5000 w 10000"/>
              <a:gd name="connsiteY3" fmla="*/ 10000 h 10000"/>
              <a:gd name="connsiteX4" fmla="*/ 0 w 10000"/>
              <a:gd name="connsiteY4" fmla="*/ 9842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9842"/>
                </a:lnTo>
                <a:lnTo>
                  <a:pt x="5000" y="10000"/>
                </a:lnTo>
                <a:lnTo>
                  <a:pt x="0" y="984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Logo">
            <a:extLst>
              <a:ext uri="{FF2B5EF4-FFF2-40B4-BE49-F238E27FC236}">
                <a16:creationId xmlns:a16="http://schemas.microsoft.com/office/drawing/2014/main" id="{36FB74C8-0E65-4E27-AA41-54F1ADA402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7029" y="6185449"/>
            <a:ext cx="927290" cy="412724"/>
          </a:xfrm>
          <a:prstGeom prst="rect">
            <a:avLst/>
          </a:prstGeom>
        </p:spPr>
      </p:pic>
    </p:spTree>
    <p:extLst>
      <p:ext uri="{BB962C8B-B14F-4D97-AF65-F5344CB8AC3E}">
        <p14:creationId xmlns:p14="http://schemas.microsoft.com/office/powerpoint/2010/main" val="14814763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29DDD960-3D2C-411B-8D2E-6172825E61A9}"/>
              </a:ext>
            </a:extLst>
          </p:cNvPr>
          <p:cNvSpPr>
            <a:spLocks noGrp="1"/>
          </p:cNvSpPr>
          <p:nvPr>
            <p:ph type="title"/>
          </p:nvPr>
        </p:nvSpPr>
        <p:spPr>
          <a:xfrm>
            <a:off x="808490" y="268157"/>
            <a:ext cx="10800000" cy="1104816"/>
          </a:xfrm>
          <a:prstGeom prst="rect">
            <a:avLst/>
          </a:prstGeom>
        </p:spPr>
        <p:txBody>
          <a:bodyPr vert="horz" lIns="0" tIns="0" rIns="0" bIns="0" rtlCol="0" anchor="b">
            <a:noAutofit/>
          </a:bodyPr>
          <a:lstStyle/>
          <a:p>
            <a:r>
              <a:rPr lang="nl-NL"/>
              <a:t>Klik om stijl te bewerken</a:t>
            </a:r>
            <a:endParaRPr lang="en-AU" dirty="0"/>
          </a:p>
        </p:txBody>
      </p:sp>
      <p:sp>
        <p:nvSpPr>
          <p:cNvPr id="2" name="Text Placeholder 1">
            <a:extLst>
              <a:ext uri="{FF2B5EF4-FFF2-40B4-BE49-F238E27FC236}">
                <a16:creationId xmlns:a16="http://schemas.microsoft.com/office/drawing/2014/main" id="{A5B23442-EC64-4D34-88F4-4ED56C1CA435}"/>
              </a:ext>
            </a:extLst>
          </p:cNvPr>
          <p:cNvSpPr>
            <a:spLocks noGrp="1"/>
          </p:cNvSpPr>
          <p:nvPr>
            <p:ph type="body" idx="1"/>
          </p:nvPr>
        </p:nvSpPr>
        <p:spPr>
          <a:xfrm>
            <a:off x="839787" y="2220814"/>
            <a:ext cx="10800000" cy="3794221"/>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AU" dirty="0"/>
          </a:p>
        </p:txBody>
      </p:sp>
      <p:pic>
        <p:nvPicPr>
          <p:cNvPr id="11" name="Logo">
            <a:extLst>
              <a:ext uri="{FF2B5EF4-FFF2-40B4-BE49-F238E27FC236}">
                <a16:creationId xmlns:a16="http://schemas.microsoft.com/office/drawing/2014/main" id="{85EDD1D6-CB95-46EF-A864-B215B9CF193B}"/>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10697029" y="6185449"/>
            <a:ext cx="927290" cy="412724"/>
          </a:xfrm>
          <a:prstGeom prst="rect">
            <a:avLst/>
          </a:prstGeom>
        </p:spPr>
      </p:pic>
      <p:sp>
        <p:nvSpPr>
          <p:cNvPr id="21" name="Slide Number Placeholder 5">
            <a:extLst>
              <a:ext uri="{FF2B5EF4-FFF2-40B4-BE49-F238E27FC236}">
                <a16:creationId xmlns:a16="http://schemas.microsoft.com/office/drawing/2014/main" id="{0EA0F1A0-2D0A-4B12-8283-B970CC5D8B3E}"/>
              </a:ext>
            </a:extLst>
          </p:cNvPr>
          <p:cNvSpPr>
            <a:spLocks noGrp="1"/>
          </p:cNvSpPr>
          <p:nvPr>
            <p:ph type="sldNum" sz="quarter" idx="4"/>
          </p:nvPr>
        </p:nvSpPr>
        <p:spPr>
          <a:xfrm>
            <a:off x="839233" y="6310522"/>
            <a:ext cx="247984" cy="184666"/>
          </a:xfrm>
          <a:prstGeom prst="rect">
            <a:avLst/>
          </a:prstGeom>
        </p:spPr>
        <p:txBody>
          <a:bodyPr vert="horz" wrap="square" lIns="0" tIns="0" rIns="0" bIns="0" rtlCol="0" anchor="ctr">
            <a:noAutofit/>
          </a:bodyPr>
          <a:lstStyle>
            <a:lvl1pPr algn="l">
              <a:defRPr sz="900">
                <a:solidFill>
                  <a:schemeClr val="tx2"/>
                </a:solidFill>
                <a:latin typeface="+mj-lt"/>
                <a:cs typeface="Segoe UI Semilight" panose="020B0402040204020203" pitchFamily="34" charset="0"/>
              </a:defRPr>
            </a:lvl1pPr>
          </a:lstStyle>
          <a:p>
            <a:fld id="{EBE266AF-210D-4B9E-92F6-EF999B290F31}" type="slidenum">
              <a:rPr lang="en-AU" smtClean="0"/>
              <a:pPr/>
              <a:t>‹nr.›</a:t>
            </a:fld>
            <a:endParaRPr lang="en-AU" dirty="0"/>
          </a:p>
        </p:txBody>
      </p:sp>
      <p:sp>
        <p:nvSpPr>
          <p:cNvPr id="13" name="Footer Placeholder 2">
            <a:extLst>
              <a:ext uri="{FF2B5EF4-FFF2-40B4-BE49-F238E27FC236}">
                <a16:creationId xmlns:a16="http://schemas.microsoft.com/office/drawing/2014/main" id="{21C5D937-1112-4E8E-959A-7A41B16FFF3F}"/>
              </a:ext>
            </a:extLst>
          </p:cNvPr>
          <p:cNvSpPr>
            <a:spLocks noGrp="1"/>
          </p:cNvSpPr>
          <p:nvPr>
            <p:ph type="ftr" sz="quarter" idx="3"/>
          </p:nvPr>
        </p:nvSpPr>
        <p:spPr>
          <a:xfrm>
            <a:off x="1193619" y="6310522"/>
            <a:ext cx="9042622" cy="184666"/>
          </a:xfrm>
          <a:prstGeom prst="rect">
            <a:avLst/>
          </a:prstGeom>
          <a:solidFill>
            <a:schemeClr val="bg1"/>
          </a:solidFill>
          <a:effectLst/>
        </p:spPr>
        <p:txBody>
          <a:bodyPr vert="horz" wrap="square" lIns="72000" tIns="0" rIns="0" bIns="0" rtlCol="0" anchor="ctr">
            <a:noAutofit/>
          </a:bodyPr>
          <a:lstStyle>
            <a:lvl1pPr>
              <a:defRPr lang="en-AU" sz="900" smtClean="0">
                <a:solidFill>
                  <a:schemeClr val="tx2"/>
                </a:solidFill>
                <a:latin typeface="Segoe UI Semilight" panose="020B0402040204020203" pitchFamily="34" charset="0"/>
                <a:cs typeface="Segoe UI Semilight" panose="020B0402040204020203" pitchFamily="34" charset="0"/>
              </a:defRPr>
            </a:lvl1pPr>
          </a:lstStyle>
          <a:p>
            <a:endParaRPr lang="en-GB" dirty="0"/>
          </a:p>
        </p:txBody>
      </p:sp>
    </p:spTree>
    <p:extLst>
      <p:ext uri="{BB962C8B-B14F-4D97-AF65-F5344CB8AC3E}">
        <p14:creationId xmlns:p14="http://schemas.microsoft.com/office/powerpoint/2010/main" val="241236893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 id="2147483968" r:id="rId21"/>
    <p:sldLayoutId id="2147483969" r:id="rId22"/>
    <p:sldLayoutId id="2147483970" r:id="rId23"/>
    <p:sldLayoutId id="2147483971" r:id="rId24"/>
    <p:sldLayoutId id="2147483972" r:id="rId25"/>
    <p:sldLayoutId id="2147483973" r:id="rId26"/>
    <p:sldLayoutId id="2147483974" r:id="rId27"/>
    <p:sldLayoutId id="2147483975" r:id="rId28"/>
    <p:sldLayoutId id="2147483976" r:id="rId29"/>
    <p:sldLayoutId id="2147483977" r:id="rId30"/>
    <p:sldLayoutId id="2147483978" r:id="rId31"/>
    <p:sldLayoutId id="2147483979" r:id="rId32"/>
    <p:sldLayoutId id="2147483980" r:id="rId33"/>
    <p:sldLayoutId id="2147483981" r:id="rId34"/>
    <p:sldLayoutId id="2147483982" r:id="rId35"/>
    <p:sldLayoutId id="2147483983" r:id="rId36"/>
    <p:sldLayoutId id="2147483984" r:id="rId37"/>
    <p:sldLayoutId id="2147483985" r:id="rId38"/>
    <p:sldLayoutId id="2147483986" r:id="rId39"/>
    <p:sldLayoutId id="2147483987" r:id="rId40"/>
    <p:sldLayoutId id="2147483988" r:id="rId41"/>
    <p:sldLayoutId id="2147483989" r:id="rId42"/>
    <p:sldLayoutId id="2147483990" r:id="rId43"/>
    <p:sldLayoutId id="2147483991" r:id="rId44"/>
    <p:sldLayoutId id="2147483992" r:id="rId45"/>
    <p:sldLayoutId id="2147483993" r:id="rId46"/>
    <p:sldLayoutId id="2147483994" r:id="rId47"/>
    <p:sldLayoutId id="2147483995" r:id="rId48"/>
    <p:sldLayoutId id="2147483996" r:id="rId49"/>
    <p:sldLayoutId id="2147484014" r:id="rId50"/>
    <p:sldLayoutId id="2147483997" r:id="rId51"/>
    <p:sldLayoutId id="2147483998" r:id="rId52"/>
    <p:sldLayoutId id="2147483999" r:id="rId53"/>
    <p:sldLayoutId id="2147484000" r:id="rId54"/>
    <p:sldLayoutId id="2147484001" r:id="rId55"/>
    <p:sldLayoutId id="2147484015" r:id="rId56"/>
    <p:sldLayoutId id="2147484002" r:id="rId57"/>
    <p:sldLayoutId id="2147484003" r:id="rId58"/>
    <p:sldLayoutId id="2147484004" r:id="rId59"/>
    <p:sldLayoutId id="2147484005" r:id="rId60"/>
    <p:sldLayoutId id="2147484006" r:id="rId61"/>
    <p:sldLayoutId id="2147484007" r:id="rId62"/>
    <p:sldLayoutId id="2147484008" r:id="rId63"/>
    <p:sldLayoutId id="2147484009" r:id="rId64"/>
    <p:sldLayoutId id="2147484010" r:id="rId65"/>
    <p:sldLayoutId id="2147484011" r:id="rId66"/>
    <p:sldLayoutId id="2147484012" r:id="rId67"/>
    <p:sldLayoutId id="2147484013" r:id="rId68"/>
  </p:sldLayoutIdLst>
  <p:hf hdr="0" dt="0"/>
  <p:txStyles>
    <p:titleStyle>
      <a:lvl1pPr algn="l" defTabSz="914400" rtl="0" eaLnBrk="1" latinLnBrk="0" hangingPunct="1">
        <a:lnSpc>
          <a:spcPct val="90000"/>
        </a:lnSpc>
        <a:spcBef>
          <a:spcPct val="0"/>
        </a:spcBef>
        <a:buNone/>
        <a:defRPr sz="3200" kern="1200" cap="none"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800" kern="1200">
          <a:solidFill>
            <a:srgbClr val="221D1D"/>
          </a:solidFill>
          <a:latin typeface="+mn-lt"/>
          <a:ea typeface="+mn-ea"/>
          <a:cs typeface="Segoe UI Semibold" panose="020B0702040204020203" pitchFamily="34" charset="0"/>
        </a:defRPr>
      </a:lvl1pPr>
      <a:lvl2pPr marL="268288" indent="-268288" algn="l" defTabSz="914400" rtl="0" eaLnBrk="1" latinLnBrk="0" hangingPunct="1">
        <a:lnSpc>
          <a:spcPct val="110000"/>
        </a:lnSpc>
        <a:spcBef>
          <a:spcPts val="600"/>
        </a:spcBef>
        <a:spcAft>
          <a:spcPts val="0"/>
        </a:spcAft>
        <a:buClr>
          <a:srgbClr val="6DAED3"/>
        </a:buClr>
        <a:buFont typeface="Wingdings" panose="05000000000000000000" pitchFamily="2" charset="2"/>
        <a:buChar char="§"/>
        <a:tabLst/>
        <a:defRPr sz="1800" kern="1200">
          <a:solidFill>
            <a:srgbClr val="221D1D"/>
          </a:solidFill>
          <a:latin typeface="+mn-lt"/>
          <a:ea typeface="+mn-ea"/>
          <a:cs typeface="Segoe UI Semibold" panose="020B0702040204020203" pitchFamily="34" charset="0"/>
        </a:defRPr>
      </a:lvl2pPr>
      <a:lvl3pPr marL="444500" indent="-176213" algn="l" defTabSz="914400" rtl="0" eaLnBrk="1" latinLnBrk="0" hangingPunct="1">
        <a:lnSpc>
          <a:spcPct val="110000"/>
        </a:lnSpc>
        <a:spcBef>
          <a:spcPts val="500"/>
        </a:spcBef>
        <a:buClr>
          <a:srgbClr val="6DAED3"/>
        </a:buClr>
        <a:buFont typeface="Arial" panose="020B0604020202020204" pitchFamily="34" charset="0"/>
        <a:buChar char="•"/>
        <a:defRPr lang="en-US" sz="1600" kern="1200" dirty="0">
          <a:solidFill>
            <a:srgbClr val="221D1D"/>
          </a:solidFill>
          <a:latin typeface="+mn-lt"/>
          <a:ea typeface="+mn-ea"/>
          <a:cs typeface="+mn-cs"/>
        </a:defRPr>
      </a:lvl3pPr>
      <a:lvl4pPr marL="631825" indent="-204788" algn="l" defTabSz="914400" rtl="0" eaLnBrk="1" latinLnBrk="0" hangingPunct="1">
        <a:lnSpc>
          <a:spcPct val="110000"/>
        </a:lnSpc>
        <a:spcBef>
          <a:spcPts val="400"/>
        </a:spcBef>
        <a:buClr>
          <a:srgbClr val="6DAED3"/>
        </a:buClr>
        <a:buFont typeface="Segoe UI Light" panose="020B0502040204020203" pitchFamily="34" charset="0"/>
        <a:buChar char="-"/>
        <a:defRPr lang="en-US" sz="1400" kern="1200" dirty="0">
          <a:solidFill>
            <a:srgbClr val="221D1D"/>
          </a:solidFill>
          <a:latin typeface="+mn-lt"/>
          <a:ea typeface="+mn-ea"/>
          <a:cs typeface="+mn-cs"/>
        </a:defRPr>
      </a:lvl4pPr>
      <a:lvl5pPr marL="0" indent="0" algn="l" defTabSz="914400" rtl="0" eaLnBrk="1" latinLnBrk="0" hangingPunct="1">
        <a:lnSpc>
          <a:spcPct val="110000"/>
        </a:lnSpc>
        <a:spcBef>
          <a:spcPts val="1200"/>
        </a:spcBef>
        <a:buClr>
          <a:schemeClr val="accent3"/>
        </a:buClr>
        <a:buFont typeface="Segoe UI Light" panose="020B0502040204020203" pitchFamily="34" charset="0"/>
        <a:buNone/>
        <a:defRPr lang="en-AU" sz="10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529">
          <p15:clr>
            <a:srgbClr val="F26B43"/>
          </p15:clr>
        </p15:guide>
        <p15:guide id="3" pos="7151">
          <p15:clr>
            <a:srgbClr val="F26B43"/>
          </p15:clr>
        </p15:guide>
        <p15:guide id="4" orient="horz" pos="3789">
          <p15:clr>
            <a:srgbClr val="F26B43"/>
          </p15:clr>
        </p15:guide>
        <p15:guide id="5" orient="horz" pos="4053">
          <p15:clr>
            <a:srgbClr val="F26B43"/>
          </p15:clr>
        </p15:guide>
        <p15:guide id="6" orient="horz" pos="3956">
          <p15:clr>
            <a:srgbClr val="F26B43"/>
          </p15:clr>
        </p15:guide>
        <p15:guide id="7" orient="horz" pos="830">
          <p15:clr>
            <a:srgbClr val="F26B43"/>
          </p15:clr>
        </p15:guide>
        <p15:guide id="8" orient="horz" pos="1003">
          <p15:clr>
            <a:srgbClr val="F26B43"/>
          </p15:clr>
        </p15:guide>
        <p15:guide id="9" orient="horz" pos="21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781740B-84F7-445C-BC0C-F8C659F1AB36}"/>
              </a:ext>
            </a:extLst>
          </p:cNvPr>
          <p:cNvSpPr>
            <a:spLocks noGrp="1"/>
          </p:cNvSpPr>
          <p:nvPr>
            <p:ph type="body" sz="quarter" idx="32"/>
          </p:nvPr>
        </p:nvSpPr>
        <p:spPr/>
        <p:txBody>
          <a:bodyPr/>
          <a:lstStyle/>
          <a:p>
            <a:endParaRPr lang="en-GB"/>
          </a:p>
        </p:txBody>
      </p:sp>
      <p:sp>
        <p:nvSpPr>
          <p:cNvPr id="9" name="Text Placeholder 8">
            <a:extLst>
              <a:ext uri="{FF2B5EF4-FFF2-40B4-BE49-F238E27FC236}">
                <a16:creationId xmlns:a16="http://schemas.microsoft.com/office/drawing/2014/main" id="{2E27628A-9587-404C-BD45-96CD099244D7}"/>
              </a:ext>
            </a:extLst>
          </p:cNvPr>
          <p:cNvSpPr>
            <a:spLocks noGrp="1"/>
          </p:cNvSpPr>
          <p:nvPr>
            <p:ph type="body" sz="quarter" idx="3"/>
          </p:nvPr>
        </p:nvSpPr>
        <p:spPr/>
        <p:txBody>
          <a:bodyPr/>
          <a:lstStyle/>
          <a:p>
            <a:r>
              <a:rPr lang="nl-NL" dirty="0"/>
              <a:t>15 november 2022</a:t>
            </a:r>
            <a:endParaRPr lang="en-GB" dirty="0"/>
          </a:p>
        </p:txBody>
      </p:sp>
      <p:sp>
        <p:nvSpPr>
          <p:cNvPr id="8" name="Text Placeholder 7">
            <a:extLst>
              <a:ext uri="{FF2B5EF4-FFF2-40B4-BE49-F238E27FC236}">
                <a16:creationId xmlns:a16="http://schemas.microsoft.com/office/drawing/2014/main" id="{DE9F95A8-B306-43C3-BDA9-DB13A80EDDE5}"/>
              </a:ext>
            </a:extLst>
          </p:cNvPr>
          <p:cNvSpPr>
            <a:spLocks noGrp="1"/>
          </p:cNvSpPr>
          <p:nvPr>
            <p:ph type="body" sz="quarter" idx="2"/>
          </p:nvPr>
        </p:nvSpPr>
        <p:spPr/>
        <p:txBody>
          <a:bodyPr/>
          <a:lstStyle/>
          <a:p>
            <a:r>
              <a:rPr lang="it-IT" dirty="0"/>
              <a:t>Corio Glana HL 20, Fase 2 te Sittard </a:t>
            </a:r>
            <a:endParaRPr lang="en-GB" dirty="0"/>
          </a:p>
        </p:txBody>
      </p:sp>
      <p:sp>
        <p:nvSpPr>
          <p:cNvPr id="6" name="Text Placeholder 5">
            <a:extLst>
              <a:ext uri="{FF2B5EF4-FFF2-40B4-BE49-F238E27FC236}">
                <a16:creationId xmlns:a16="http://schemas.microsoft.com/office/drawing/2014/main" id="{E0359198-7436-4C0B-89B7-F52E9189261A}"/>
              </a:ext>
            </a:extLst>
          </p:cNvPr>
          <p:cNvSpPr>
            <a:spLocks noGrp="1"/>
          </p:cNvSpPr>
          <p:nvPr>
            <p:ph type="body" sz="quarter" idx="1"/>
          </p:nvPr>
        </p:nvSpPr>
        <p:spPr>
          <a:xfrm>
            <a:off x="837334" y="2080167"/>
            <a:ext cx="7932197" cy="2028283"/>
          </a:xfrm>
        </p:spPr>
        <p:txBody>
          <a:bodyPr/>
          <a:lstStyle/>
          <a:p>
            <a:r>
              <a:rPr lang="nl-NL" dirty="0"/>
              <a:t>Second opinion geohydrologisch modelonderzoek Geonius</a:t>
            </a:r>
            <a:endParaRPr lang="en-GB" dirty="0"/>
          </a:p>
        </p:txBody>
      </p:sp>
    </p:spTree>
    <p:extLst>
      <p:ext uri="{BB962C8B-B14F-4D97-AF65-F5344CB8AC3E}">
        <p14:creationId xmlns:p14="http://schemas.microsoft.com/office/powerpoint/2010/main" val="35893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55A3097-25FF-4B7C-A1DE-72E66225C31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AD59EF82-7E05-4D62-A7B3-2FD1E46F4B2B}"/>
              </a:ext>
            </a:extLst>
          </p:cNvPr>
          <p:cNvSpPr>
            <a:spLocks noGrp="1"/>
          </p:cNvSpPr>
          <p:nvPr>
            <p:ph type="sldNum" sz="quarter" idx="16"/>
          </p:nvPr>
        </p:nvSpPr>
        <p:spPr/>
        <p:txBody>
          <a:bodyPr/>
          <a:lstStyle/>
          <a:p>
            <a:fld id="{EBE266AF-210D-4B9E-92F6-EF999B290F31}" type="slidenum">
              <a:rPr lang="en-AU" smtClean="0"/>
              <a:pPr/>
              <a:t>10</a:t>
            </a:fld>
            <a:endParaRPr lang="en-AU" dirty="0"/>
          </a:p>
        </p:txBody>
      </p:sp>
      <p:sp>
        <p:nvSpPr>
          <p:cNvPr id="4" name="Tijdelijke aanduiding voor inhoud 3">
            <a:extLst>
              <a:ext uri="{FF2B5EF4-FFF2-40B4-BE49-F238E27FC236}">
                <a16:creationId xmlns:a16="http://schemas.microsoft.com/office/drawing/2014/main" id="{DEC437AA-C2C0-4C9E-842B-513DBAC309F9}"/>
              </a:ext>
            </a:extLst>
          </p:cNvPr>
          <p:cNvSpPr>
            <a:spLocks noGrp="1"/>
          </p:cNvSpPr>
          <p:nvPr>
            <p:ph sz="quarter" idx="4"/>
          </p:nvPr>
        </p:nvSpPr>
        <p:spPr>
          <a:xfrm>
            <a:off x="838201" y="1591199"/>
            <a:ext cx="6105524" cy="4424400"/>
          </a:xfrm>
        </p:spPr>
        <p:txBody>
          <a:bodyPr/>
          <a:lstStyle/>
          <a:p>
            <a:r>
              <a:rPr lang="nl-NL" dirty="0"/>
              <a:t>Hoofdgebouwen op puttenfunderingen en met kelders/aanbouwen op hogere funderingsniveaus.</a:t>
            </a:r>
            <a:endParaRPr lang="en-GB" dirty="0"/>
          </a:p>
        </p:txBody>
      </p:sp>
      <p:sp>
        <p:nvSpPr>
          <p:cNvPr id="5" name="Titel 4">
            <a:extLst>
              <a:ext uri="{FF2B5EF4-FFF2-40B4-BE49-F238E27FC236}">
                <a16:creationId xmlns:a16="http://schemas.microsoft.com/office/drawing/2014/main" id="{EE7DCF4B-F7DB-4C68-B374-28C0DB4B327C}"/>
              </a:ext>
            </a:extLst>
          </p:cNvPr>
          <p:cNvSpPr>
            <a:spLocks noGrp="1"/>
          </p:cNvSpPr>
          <p:nvPr>
            <p:ph type="title"/>
          </p:nvPr>
        </p:nvSpPr>
        <p:spPr/>
        <p:txBody>
          <a:bodyPr/>
          <a:lstStyle/>
          <a:p>
            <a:r>
              <a:rPr lang="nl-NL" dirty="0"/>
              <a:t>Archiefgegevens woningen</a:t>
            </a:r>
            <a:br>
              <a:rPr lang="nl-NL" dirty="0"/>
            </a:br>
            <a:br>
              <a:rPr lang="nl-NL" sz="1600" dirty="0"/>
            </a:br>
            <a:r>
              <a:rPr lang="nl-NL" sz="1600" dirty="0"/>
              <a:t>op basis van </a:t>
            </a:r>
            <a:r>
              <a:rPr lang="nl-NL" sz="1600"/>
              <a:t>verkennend archiefonderzoek</a:t>
            </a:r>
            <a:endParaRPr lang="en-GB" sz="1600" dirty="0"/>
          </a:p>
        </p:txBody>
      </p:sp>
      <p:pic>
        <p:nvPicPr>
          <p:cNvPr id="6" name="Tijdelijke aanduiding voor inhoud 6">
            <a:extLst>
              <a:ext uri="{FF2B5EF4-FFF2-40B4-BE49-F238E27FC236}">
                <a16:creationId xmlns:a16="http://schemas.microsoft.com/office/drawing/2014/main" id="{2C167B0D-7D87-47EB-BF9D-2F3C1EF5BB6C}"/>
              </a:ext>
            </a:extLst>
          </p:cNvPr>
          <p:cNvPicPr>
            <a:picLocks noChangeAspect="1"/>
          </p:cNvPicPr>
          <p:nvPr/>
        </p:nvPicPr>
        <p:blipFill>
          <a:blip r:embed="rId2"/>
          <a:stretch>
            <a:fillRect/>
          </a:stretch>
        </p:blipFill>
        <p:spPr>
          <a:xfrm>
            <a:off x="6096000" y="551945"/>
            <a:ext cx="5961301" cy="4297510"/>
          </a:xfrm>
          <a:prstGeom prst="rect">
            <a:avLst/>
          </a:prstGeom>
        </p:spPr>
      </p:pic>
      <p:pic>
        <p:nvPicPr>
          <p:cNvPr id="7" name="Afbeelding 6">
            <a:extLst>
              <a:ext uri="{FF2B5EF4-FFF2-40B4-BE49-F238E27FC236}">
                <a16:creationId xmlns:a16="http://schemas.microsoft.com/office/drawing/2014/main" id="{1B33558B-03CC-459F-8A59-C2BEC1B72D6B}"/>
              </a:ext>
            </a:extLst>
          </p:cNvPr>
          <p:cNvPicPr>
            <a:picLocks noChangeAspect="1"/>
          </p:cNvPicPr>
          <p:nvPr/>
        </p:nvPicPr>
        <p:blipFill>
          <a:blip r:embed="rId3"/>
          <a:stretch>
            <a:fillRect/>
          </a:stretch>
        </p:blipFill>
        <p:spPr>
          <a:xfrm>
            <a:off x="838201" y="2668486"/>
            <a:ext cx="5865319" cy="4189514"/>
          </a:xfrm>
          <a:prstGeom prst="rect">
            <a:avLst/>
          </a:prstGeom>
        </p:spPr>
      </p:pic>
    </p:spTree>
    <p:extLst>
      <p:ext uri="{BB962C8B-B14F-4D97-AF65-F5344CB8AC3E}">
        <p14:creationId xmlns:p14="http://schemas.microsoft.com/office/powerpoint/2010/main" val="170084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55A3097-25FF-4B7C-A1DE-72E66225C31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AD59EF82-7E05-4D62-A7B3-2FD1E46F4B2B}"/>
              </a:ext>
            </a:extLst>
          </p:cNvPr>
          <p:cNvSpPr>
            <a:spLocks noGrp="1"/>
          </p:cNvSpPr>
          <p:nvPr>
            <p:ph type="sldNum" sz="quarter" idx="16"/>
          </p:nvPr>
        </p:nvSpPr>
        <p:spPr/>
        <p:txBody>
          <a:bodyPr/>
          <a:lstStyle/>
          <a:p>
            <a:fld id="{EBE266AF-210D-4B9E-92F6-EF999B290F31}" type="slidenum">
              <a:rPr lang="en-AU" smtClean="0"/>
              <a:pPr/>
              <a:t>11</a:t>
            </a:fld>
            <a:endParaRPr lang="en-AU" dirty="0"/>
          </a:p>
        </p:txBody>
      </p:sp>
      <p:sp>
        <p:nvSpPr>
          <p:cNvPr id="4" name="Tijdelijke aanduiding voor inhoud 3">
            <a:extLst>
              <a:ext uri="{FF2B5EF4-FFF2-40B4-BE49-F238E27FC236}">
                <a16:creationId xmlns:a16="http://schemas.microsoft.com/office/drawing/2014/main" id="{DEC437AA-C2C0-4C9E-842B-513DBAC309F9}"/>
              </a:ext>
            </a:extLst>
          </p:cNvPr>
          <p:cNvSpPr>
            <a:spLocks noGrp="1"/>
          </p:cNvSpPr>
          <p:nvPr>
            <p:ph sz="quarter" idx="4"/>
          </p:nvPr>
        </p:nvSpPr>
        <p:spPr/>
        <p:txBody>
          <a:bodyPr/>
          <a:lstStyle/>
          <a:p>
            <a:r>
              <a:rPr lang="nl-NL" dirty="0"/>
              <a:t>Geonius: cohesieve (slappe) lagen zijn aangetroffen boven de GLG, waardoor de zetting is opgetreden. </a:t>
            </a:r>
          </a:p>
          <a:p>
            <a:endParaRPr lang="nl-NL" dirty="0"/>
          </a:p>
          <a:p>
            <a:r>
              <a:rPr lang="en-GB" dirty="0" err="1"/>
              <a:t>Verdere</a:t>
            </a:r>
            <a:r>
              <a:rPr lang="en-GB" dirty="0"/>
              <a:t> </a:t>
            </a:r>
            <a:r>
              <a:rPr lang="en-GB" dirty="0" err="1"/>
              <a:t>zakkingen</a:t>
            </a:r>
            <a:r>
              <a:rPr lang="en-GB" dirty="0"/>
              <a:t> </a:t>
            </a:r>
            <a:r>
              <a:rPr lang="en-GB" dirty="0" err="1"/>
              <a:t>zijn</a:t>
            </a:r>
            <a:r>
              <a:rPr lang="en-GB" dirty="0"/>
              <a:t> </a:t>
            </a:r>
            <a:r>
              <a:rPr lang="en-GB" dirty="0" err="1"/>
              <a:t>echter</a:t>
            </a:r>
            <a:r>
              <a:rPr lang="en-GB" dirty="0"/>
              <a:t> </a:t>
            </a:r>
            <a:r>
              <a:rPr lang="en-GB" dirty="0" err="1"/>
              <a:t>niet</a:t>
            </a:r>
            <a:r>
              <a:rPr lang="en-GB" dirty="0"/>
              <a:t> uit </a:t>
            </a:r>
            <a:r>
              <a:rPr lang="en-GB" dirty="0" err="1"/>
              <a:t>te</a:t>
            </a:r>
            <a:r>
              <a:rPr lang="en-GB" dirty="0"/>
              <a:t> </a:t>
            </a:r>
            <a:r>
              <a:rPr lang="en-GB" dirty="0" err="1"/>
              <a:t>sluiten</a:t>
            </a:r>
            <a:r>
              <a:rPr lang="en-GB" dirty="0"/>
              <a:t>, </a:t>
            </a:r>
            <a:r>
              <a:rPr lang="en-GB" dirty="0" err="1"/>
              <a:t>omdat</a:t>
            </a:r>
            <a:r>
              <a:rPr lang="en-GB" dirty="0"/>
              <a:t> de </a:t>
            </a:r>
            <a:r>
              <a:rPr lang="en-GB" dirty="0" err="1"/>
              <a:t>samendrukbaarheid</a:t>
            </a:r>
            <a:r>
              <a:rPr lang="en-GB" dirty="0"/>
              <a:t> van de </a:t>
            </a:r>
            <a:r>
              <a:rPr lang="en-GB" dirty="0" err="1"/>
              <a:t>bodem</a:t>
            </a:r>
            <a:r>
              <a:rPr lang="en-GB" dirty="0"/>
              <a:t> </a:t>
            </a:r>
            <a:r>
              <a:rPr lang="en-GB" dirty="0" err="1"/>
              <a:t>beneden</a:t>
            </a:r>
            <a:r>
              <a:rPr lang="en-GB" dirty="0"/>
              <a:t> de </a:t>
            </a:r>
            <a:r>
              <a:rPr lang="en-GB" dirty="0" err="1"/>
              <a:t>funderingen</a:t>
            </a:r>
            <a:r>
              <a:rPr lang="en-GB" dirty="0"/>
              <a:t> </a:t>
            </a:r>
            <a:r>
              <a:rPr lang="en-GB" dirty="0" err="1"/>
              <a:t>niet</a:t>
            </a:r>
            <a:r>
              <a:rPr lang="en-GB" dirty="0"/>
              <a:t> is </a:t>
            </a:r>
            <a:r>
              <a:rPr lang="en-GB" dirty="0" err="1"/>
              <a:t>onderzocht</a:t>
            </a:r>
            <a:r>
              <a:rPr lang="en-GB" dirty="0"/>
              <a:t>. </a:t>
            </a:r>
          </a:p>
          <a:p>
            <a:endParaRPr lang="en-GB" dirty="0"/>
          </a:p>
          <a:p>
            <a:r>
              <a:rPr lang="en-GB" dirty="0"/>
              <a:t>Door </a:t>
            </a:r>
            <a:r>
              <a:rPr lang="en-GB" dirty="0" err="1"/>
              <a:t>samendrukbare</a:t>
            </a:r>
            <a:r>
              <a:rPr lang="en-GB" dirty="0"/>
              <a:t> </a:t>
            </a:r>
            <a:r>
              <a:rPr lang="en-GB" dirty="0" err="1"/>
              <a:t>bodemlagen</a:t>
            </a:r>
            <a:r>
              <a:rPr lang="en-GB" dirty="0"/>
              <a:t> </a:t>
            </a:r>
            <a:r>
              <a:rPr lang="en-GB" dirty="0" err="1"/>
              <a:t>kunnen</a:t>
            </a:r>
            <a:r>
              <a:rPr lang="en-GB" dirty="0"/>
              <a:t> </a:t>
            </a:r>
            <a:r>
              <a:rPr lang="en-GB" dirty="0" err="1"/>
              <a:t>toch</a:t>
            </a:r>
            <a:r>
              <a:rPr lang="en-GB" dirty="0"/>
              <a:t> </a:t>
            </a:r>
            <a:r>
              <a:rPr lang="en-GB" dirty="0" err="1"/>
              <a:t>zettingen</a:t>
            </a:r>
            <a:r>
              <a:rPr lang="en-GB" dirty="0"/>
              <a:t> </a:t>
            </a:r>
            <a:r>
              <a:rPr lang="en-GB" dirty="0" err="1"/>
              <a:t>optreden</a:t>
            </a:r>
            <a:r>
              <a:rPr lang="en-GB" dirty="0"/>
              <a:t> door de GLG-</a:t>
            </a:r>
            <a:r>
              <a:rPr lang="en-GB" dirty="0" err="1"/>
              <a:t>daling</a:t>
            </a:r>
            <a:r>
              <a:rPr lang="en-GB" dirty="0"/>
              <a:t>. </a:t>
            </a:r>
            <a:r>
              <a:rPr lang="en-GB" dirty="0" err="1"/>
              <a:t>Echter</a:t>
            </a:r>
            <a:r>
              <a:rPr lang="en-GB" dirty="0"/>
              <a:t> </a:t>
            </a:r>
            <a:r>
              <a:rPr lang="en-GB" dirty="0" err="1"/>
              <a:t>kan</a:t>
            </a:r>
            <a:r>
              <a:rPr lang="en-GB" dirty="0"/>
              <a:t> </a:t>
            </a:r>
            <a:r>
              <a:rPr lang="en-GB" dirty="0" err="1"/>
              <a:t>dit</a:t>
            </a:r>
            <a:r>
              <a:rPr lang="en-GB" dirty="0"/>
              <a:t> </a:t>
            </a:r>
            <a:r>
              <a:rPr lang="en-GB" dirty="0" err="1"/>
              <a:t>ook</a:t>
            </a:r>
            <a:r>
              <a:rPr lang="en-GB" dirty="0"/>
              <a:t> </a:t>
            </a:r>
            <a:r>
              <a:rPr lang="en-GB" dirty="0" err="1"/>
              <a:t>worden</a:t>
            </a:r>
            <a:r>
              <a:rPr lang="en-GB" dirty="0"/>
              <a:t> </a:t>
            </a:r>
            <a:r>
              <a:rPr lang="en-GB" dirty="0" err="1"/>
              <a:t>veroorzaakt</a:t>
            </a:r>
            <a:r>
              <a:rPr lang="en-GB" dirty="0"/>
              <a:t> door </a:t>
            </a:r>
            <a:r>
              <a:rPr lang="en-GB" dirty="0" err="1"/>
              <a:t>langdurige</a:t>
            </a:r>
            <a:r>
              <a:rPr lang="en-GB" dirty="0"/>
              <a:t> </a:t>
            </a:r>
            <a:r>
              <a:rPr lang="en-GB" dirty="0" err="1"/>
              <a:t>droogte</a:t>
            </a:r>
            <a:r>
              <a:rPr lang="en-GB" dirty="0"/>
              <a:t> / </a:t>
            </a:r>
            <a:r>
              <a:rPr lang="en-GB" dirty="0" err="1"/>
              <a:t>veenoxidatie</a:t>
            </a:r>
            <a:r>
              <a:rPr lang="en-GB" dirty="0"/>
              <a:t>.  De </a:t>
            </a:r>
            <a:r>
              <a:rPr lang="en-GB" dirty="0" err="1"/>
              <a:t>oorzaak</a:t>
            </a:r>
            <a:r>
              <a:rPr lang="en-GB" dirty="0"/>
              <a:t> is </a:t>
            </a:r>
            <a:r>
              <a:rPr lang="en-GB" dirty="0" err="1"/>
              <a:t>achteraf</a:t>
            </a:r>
            <a:r>
              <a:rPr lang="en-GB" dirty="0"/>
              <a:t> </a:t>
            </a:r>
            <a:r>
              <a:rPr lang="en-GB" dirty="0" err="1"/>
              <a:t>moeilijk</a:t>
            </a:r>
            <a:r>
              <a:rPr lang="en-GB" dirty="0"/>
              <a:t> </a:t>
            </a:r>
            <a:r>
              <a:rPr lang="en-GB" dirty="0" err="1"/>
              <a:t>aan</a:t>
            </a:r>
            <a:r>
              <a:rPr lang="en-GB" dirty="0"/>
              <a:t> </a:t>
            </a:r>
            <a:r>
              <a:rPr lang="en-GB" dirty="0" err="1"/>
              <a:t>te</a:t>
            </a:r>
            <a:r>
              <a:rPr lang="en-GB" dirty="0"/>
              <a:t> </a:t>
            </a:r>
            <a:r>
              <a:rPr lang="en-GB" dirty="0" err="1"/>
              <a:t>wijzen</a:t>
            </a:r>
            <a:r>
              <a:rPr lang="en-GB" dirty="0"/>
              <a:t>.</a:t>
            </a:r>
          </a:p>
        </p:txBody>
      </p:sp>
      <p:sp>
        <p:nvSpPr>
          <p:cNvPr id="5" name="Titel 4">
            <a:extLst>
              <a:ext uri="{FF2B5EF4-FFF2-40B4-BE49-F238E27FC236}">
                <a16:creationId xmlns:a16="http://schemas.microsoft.com/office/drawing/2014/main" id="{EE7DCF4B-F7DB-4C68-B374-28C0DB4B327C}"/>
              </a:ext>
            </a:extLst>
          </p:cNvPr>
          <p:cNvSpPr>
            <a:spLocks noGrp="1"/>
          </p:cNvSpPr>
          <p:nvPr>
            <p:ph type="title"/>
          </p:nvPr>
        </p:nvSpPr>
        <p:spPr/>
        <p:txBody>
          <a:bodyPr/>
          <a:lstStyle/>
          <a:p>
            <a:r>
              <a:rPr lang="nl-NL" dirty="0"/>
              <a:t>Second Opinion – Zettingen</a:t>
            </a:r>
            <a:endParaRPr lang="en-GB" dirty="0"/>
          </a:p>
        </p:txBody>
      </p:sp>
    </p:spTree>
    <p:extLst>
      <p:ext uri="{BB962C8B-B14F-4D97-AF65-F5344CB8AC3E}">
        <p14:creationId xmlns:p14="http://schemas.microsoft.com/office/powerpoint/2010/main" val="131338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55A3097-25FF-4B7C-A1DE-72E66225C31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AD59EF82-7E05-4D62-A7B3-2FD1E46F4B2B}"/>
              </a:ext>
            </a:extLst>
          </p:cNvPr>
          <p:cNvSpPr>
            <a:spLocks noGrp="1"/>
          </p:cNvSpPr>
          <p:nvPr>
            <p:ph type="sldNum" sz="quarter" idx="16"/>
          </p:nvPr>
        </p:nvSpPr>
        <p:spPr/>
        <p:txBody>
          <a:bodyPr/>
          <a:lstStyle/>
          <a:p>
            <a:fld id="{EBE266AF-210D-4B9E-92F6-EF999B290F31}" type="slidenum">
              <a:rPr lang="en-AU" smtClean="0"/>
              <a:pPr/>
              <a:t>12</a:t>
            </a:fld>
            <a:endParaRPr lang="en-AU" dirty="0"/>
          </a:p>
        </p:txBody>
      </p:sp>
      <p:sp>
        <p:nvSpPr>
          <p:cNvPr id="4" name="Tijdelijke aanduiding voor inhoud 3">
            <a:extLst>
              <a:ext uri="{FF2B5EF4-FFF2-40B4-BE49-F238E27FC236}">
                <a16:creationId xmlns:a16="http://schemas.microsoft.com/office/drawing/2014/main" id="{DEC437AA-C2C0-4C9E-842B-513DBAC309F9}"/>
              </a:ext>
            </a:extLst>
          </p:cNvPr>
          <p:cNvSpPr>
            <a:spLocks noGrp="1"/>
          </p:cNvSpPr>
          <p:nvPr>
            <p:ph sz="quarter" idx="4"/>
          </p:nvPr>
        </p:nvSpPr>
        <p:spPr/>
        <p:txBody>
          <a:bodyPr/>
          <a:lstStyle/>
          <a:p>
            <a:r>
              <a:rPr lang="nl-NL" dirty="0"/>
              <a:t>De stapelwand is een constructie die zich in de praktijk heeft bewezen over grote trajecten.</a:t>
            </a:r>
            <a:endParaRPr lang="en-GB" dirty="0"/>
          </a:p>
          <a:p>
            <a:endParaRPr lang="en-GB" dirty="0"/>
          </a:p>
          <a:p>
            <a:r>
              <a:rPr lang="nl-NL" dirty="0"/>
              <a:t>Risico op afname van stabiliteit van de woningen is niet aan de orde.</a:t>
            </a:r>
          </a:p>
          <a:p>
            <a:endParaRPr lang="en-GB" dirty="0"/>
          </a:p>
        </p:txBody>
      </p:sp>
      <p:sp>
        <p:nvSpPr>
          <p:cNvPr id="5" name="Titel 4">
            <a:extLst>
              <a:ext uri="{FF2B5EF4-FFF2-40B4-BE49-F238E27FC236}">
                <a16:creationId xmlns:a16="http://schemas.microsoft.com/office/drawing/2014/main" id="{EE7DCF4B-F7DB-4C68-B374-28C0DB4B327C}"/>
              </a:ext>
            </a:extLst>
          </p:cNvPr>
          <p:cNvSpPr>
            <a:spLocks noGrp="1"/>
          </p:cNvSpPr>
          <p:nvPr>
            <p:ph type="title"/>
          </p:nvPr>
        </p:nvSpPr>
        <p:spPr/>
        <p:txBody>
          <a:bodyPr/>
          <a:lstStyle/>
          <a:p>
            <a:r>
              <a:rPr lang="nl-NL" dirty="0"/>
              <a:t>Second Opinion – Stapelstenen muur</a:t>
            </a:r>
            <a:endParaRPr lang="en-GB" dirty="0"/>
          </a:p>
        </p:txBody>
      </p:sp>
      <p:pic>
        <p:nvPicPr>
          <p:cNvPr id="7" name="Afbeelding 6">
            <a:extLst>
              <a:ext uri="{FF2B5EF4-FFF2-40B4-BE49-F238E27FC236}">
                <a16:creationId xmlns:a16="http://schemas.microsoft.com/office/drawing/2014/main" id="{F0889BDF-AD89-4523-9C6A-7BA8578DFBF8}"/>
              </a:ext>
            </a:extLst>
          </p:cNvPr>
          <p:cNvPicPr>
            <a:picLocks noChangeAspect="1"/>
          </p:cNvPicPr>
          <p:nvPr/>
        </p:nvPicPr>
        <p:blipFill>
          <a:blip r:embed="rId2"/>
          <a:stretch>
            <a:fillRect/>
          </a:stretch>
        </p:blipFill>
        <p:spPr>
          <a:xfrm>
            <a:off x="6021514" y="3429000"/>
            <a:ext cx="4653554" cy="2292049"/>
          </a:xfrm>
          <a:prstGeom prst="rect">
            <a:avLst/>
          </a:prstGeom>
        </p:spPr>
      </p:pic>
    </p:spTree>
    <p:extLst>
      <p:ext uri="{BB962C8B-B14F-4D97-AF65-F5344CB8AC3E}">
        <p14:creationId xmlns:p14="http://schemas.microsoft.com/office/powerpoint/2010/main" val="267124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46A68E4-E4F3-4816-AD1B-4C62CDEEC94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603B5234-AFB7-4951-9ECF-A5261675D9B7}"/>
              </a:ext>
            </a:extLst>
          </p:cNvPr>
          <p:cNvSpPr>
            <a:spLocks noGrp="1"/>
          </p:cNvSpPr>
          <p:nvPr>
            <p:ph type="sldNum" sz="quarter" idx="16"/>
          </p:nvPr>
        </p:nvSpPr>
        <p:spPr/>
        <p:txBody>
          <a:bodyPr/>
          <a:lstStyle/>
          <a:p>
            <a:fld id="{EBE266AF-210D-4B9E-92F6-EF999B290F31}" type="slidenum">
              <a:rPr lang="en-AU" smtClean="0"/>
              <a:pPr/>
              <a:t>13</a:t>
            </a:fld>
            <a:endParaRPr lang="en-AU" dirty="0"/>
          </a:p>
        </p:txBody>
      </p:sp>
      <p:sp>
        <p:nvSpPr>
          <p:cNvPr id="4" name="Tijdelijke aanduiding voor inhoud 3">
            <a:extLst>
              <a:ext uri="{FF2B5EF4-FFF2-40B4-BE49-F238E27FC236}">
                <a16:creationId xmlns:a16="http://schemas.microsoft.com/office/drawing/2014/main" id="{33B2D6C9-1993-41DD-A001-3CA57F1405AC}"/>
              </a:ext>
            </a:extLst>
          </p:cNvPr>
          <p:cNvSpPr>
            <a:spLocks noGrp="1"/>
          </p:cNvSpPr>
          <p:nvPr>
            <p:ph sz="quarter" idx="4"/>
          </p:nvPr>
        </p:nvSpPr>
        <p:spPr/>
        <p:txBody>
          <a:bodyPr/>
          <a:lstStyle/>
          <a:p>
            <a:r>
              <a:rPr lang="nl-NL" dirty="0"/>
              <a:t>Trillingen sloop betonnen bak beschouwd a.d.h.v. SBR - richtlijn A 2017 “Schade aan bouwwerken”. </a:t>
            </a:r>
          </a:p>
          <a:p>
            <a:endParaRPr lang="nl-NL" dirty="0"/>
          </a:p>
          <a:p>
            <a:r>
              <a:rPr lang="nl-NL" dirty="0"/>
              <a:t>Kleine </a:t>
            </a:r>
            <a:r>
              <a:rPr lang="nl-NL" dirty="0" err="1"/>
              <a:t>overschreidingskans</a:t>
            </a:r>
            <a:r>
              <a:rPr lang="nl-NL" dirty="0"/>
              <a:t> grenswaarden risico’s voor Parklaan 15, 27 en 29 vanwege de beperkte afstand. </a:t>
            </a:r>
          </a:p>
          <a:p>
            <a:endParaRPr lang="nl-NL" dirty="0"/>
          </a:p>
          <a:p>
            <a:r>
              <a:rPr lang="nl-NL" dirty="0"/>
              <a:t>(Deels bemande) monitoring aanbevolen bij deze adressen. </a:t>
            </a:r>
            <a:r>
              <a:rPr lang="en-GB" dirty="0" err="1"/>
              <a:t>Tijdens</a:t>
            </a:r>
            <a:r>
              <a:rPr lang="en-GB" dirty="0"/>
              <a:t> het </a:t>
            </a:r>
            <a:r>
              <a:rPr lang="en-GB" dirty="0" err="1"/>
              <a:t>sloopwerk</a:t>
            </a:r>
            <a:r>
              <a:rPr lang="en-GB" dirty="0"/>
              <a:t> </a:t>
            </a:r>
            <a:r>
              <a:rPr lang="en-GB" dirty="0" err="1"/>
              <a:t>kan</a:t>
            </a:r>
            <a:r>
              <a:rPr lang="en-GB" dirty="0"/>
              <a:t> op basis van </a:t>
            </a:r>
            <a:r>
              <a:rPr lang="en-GB" dirty="0" err="1"/>
              <a:t>metingen</a:t>
            </a:r>
            <a:r>
              <a:rPr lang="en-GB" dirty="0"/>
              <a:t> / monitoring </a:t>
            </a:r>
            <a:r>
              <a:rPr lang="en-GB" dirty="0" err="1"/>
              <a:t>zonodig</a:t>
            </a:r>
            <a:r>
              <a:rPr lang="en-GB" dirty="0"/>
              <a:t> </a:t>
            </a:r>
            <a:r>
              <a:rPr lang="en-GB" dirty="0" err="1"/>
              <a:t>trillingsreducerende</a:t>
            </a:r>
            <a:r>
              <a:rPr lang="en-GB" dirty="0"/>
              <a:t> </a:t>
            </a:r>
            <a:r>
              <a:rPr lang="en-GB" dirty="0" err="1"/>
              <a:t>maatregelen</a:t>
            </a:r>
            <a:r>
              <a:rPr lang="en-GB" dirty="0"/>
              <a:t> </a:t>
            </a:r>
            <a:r>
              <a:rPr lang="en-GB" dirty="0" err="1"/>
              <a:t>worden</a:t>
            </a:r>
            <a:r>
              <a:rPr lang="en-GB" dirty="0"/>
              <a:t> </a:t>
            </a:r>
            <a:r>
              <a:rPr lang="en-GB" dirty="0" err="1"/>
              <a:t>genomen</a:t>
            </a:r>
            <a:r>
              <a:rPr lang="en-GB" dirty="0"/>
              <a:t>.</a:t>
            </a:r>
          </a:p>
          <a:p>
            <a:endParaRPr lang="en-GB" dirty="0"/>
          </a:p>
        </p:txBody>
      </p:sp>
      <p:sp>
        <p:nvSpPr>
          <p:cNvPr id="5" name="Titel 4">
            <a:extLst>
              <a:ext uri="{FF2B5EF4-FFF2-40B4-BE49-F238E27FC236}">
                <a16:creationId xmlns:a16="http://schemas.microsoft.com/office/drawing/2014/main" id="{AB7BEBA2-3577-4DCA-AAC7-81169D66FB25}"/>
              </a:ext>
            </a:extLst>
          </p:cNvPr>
          <p:cNvSpPr>
            <a:spLocks noGrp="1"/>
          </p:cNvSpPr>
          <p:nvPr>
            <p:ph type="title"/>
          </p:nvPr>
        </p:nvSpPr>
        <p:spPr/>
        <p:txBody>
          <a:bodyPr/>
          <a:lstStyle/>
          <a:p>
            <a:r>
              <a:rPr lang="nl-NL" dirty="0"/>
              <a:t>Trillingsrisicoanalyse sloop betonnen bak</a:t>
            </a:r>
            <a:endParaRPr lang="en-GB" dirty="0"/>
          </a:p>
        </p:txBody>
      </p:sp>
    </p:spTree>
    <p:extLst>
      <p:ext uri="{BB962C8B-B14F-4D97-AF65-F5344CB8AC3E}">
        <p14:creationId xmlns:p14="http://schemas.microsoft.com/office/powerpoint/2010/main" val="267105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9D8FC5A-C66E-4A0B-94F3-879658461FA7}"/>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C89DCE2F-C97C-4AC1-9FBF-1E02546883B9}"/>
              </a:ext>
            </a:extLst>
          </p:cNvPr>
          <p:cNvSpPr>
            <a:spLocks noGrp="1"/>
          </p:cNvSpPr>
          <p:nvPr>
            <p:ph type="sldNum" sz="quarter" idx="16"/>
          </p:nvPr>
        </p:nvSpPr>
        <p:spPr/>
        <p:txBody>
          <a:bodyPr/>
          <a:lstStyle/>
          <a:p>
            <a:fld id="{EBE266AF-210D-4B9E-92F6-EF999B290F31}" type="slidenum">
              <a:rPr lang="en-AU" smtClean="0"/>
              <a:pPr/>
              <a:t>14</a:t>
            </a:fld>
            <a:endParaRPr lang="en-AU" dirty="0"/>
          </a:p>
        </p:txBody>
      </p:sp>
      <p:sp>
        <p:nvSpPr>
          <p:cNvPr id="4" name="Tijdelijke aanduiding voor inhoud 3">
            <a:extLst>
              <a:ext uri="{FF2B5EF4-FFF2-40B4-BE49-F238E27FC236}">
                <a16:creationId xmlns:a16="http://schemas.microsoft.com/office/drawing/2014/main" id="{FCBCD41F-5F31-4EC4-B3EA-F5886258F6DA}"/>
              </a:ext>
            </a:extLst>
          </p:cNvPr>
          <p:cNvSpPr>
            <a:spLocks noGrp="1"/>
          </p:cNvSpPr>
          <p:nvPr>
            <p:ph sz="quarter" idx="4"/>
          </p:nvPr>
        </p:nvSpPr>
        <p:spPr/>
        <p:txBody>
          <a:bodyPr/>
          <a:lstStyle/>
          <a:p>
            <a:r>
              <a:rPr lang="nl-NL" dirty="0"/>
              <a:t>Om alle risico op toename van schade door daling van de GLG uit te sluiten, adviseren wij de beekbodem waterremmend uit te voeren (bijvoorbeeld door de betonnen bodemplaat te handhaven of het aanbrengen van een kleilaag). </a:t>
            </a:r>
          </a:p>
          <a:p>
            <a:endParaRPr lang="nl-NL" dirty="0"/>
          </a:p>
          <a:p>
            <a:r>
              <a:rPr lang="nl-NL" dirty="0"/>
              <a:t>Het ondiepe / freatische grondwater is niet nader beschouwd. De toekomstige stapelmuur dient tot dezelfde hoogte als de betonnen goot waterremmend te worden gemaakt om effecten te beperken.</a:t>
            </a:r>
          </a:p>
          <a:p>
            <a:endParaRPr lang="nl-NL" dirty="0"/>
          </a:p>
          <a:p>
            <a:r>
              <a:rPr lang="nl-NL" dirty="0"/>
              <a:t>Monitoring van bebouwing met hoogtemeetbouten en bouwtechnische opnamen van woningen. </a:t>
            </a:r>
          </a:p>
          <a:p>
            <a:endParaRPr lang="en-GB" dirty="0"/>
          </a:p>
          <a:p>
            <a:endParaRPr lang="nl-NL" dirty="0"/>
          </a:p>
          <a:p>
            <a:endParaRPr lang="nl-NL" dirty="0"/>
          </a:p>
          <a:p>
            <a:endParaRPr lang="nl-NL" dirty="0"/>
          </a:p>
          <a:p>
            <a:endParaRPr lang="nl-NL" dirty="0"/>
          </a:p>
          <a:p>
            <a:endParaRPr lang="en-GB" dirty="0"/>
          </a:p>
        </p:txBody>
      </p:sp>
      <p:sp>
        <p:nvSpPr>
          <p:cNvPr id="5" name="Titel 4">
            <a:extLst>
              <a:ext uri="{FF2B5EF4-FFF2-40B4-BE49-F238E27FC236}">
                <a16:creationId xmlns:a16="http://schemas.microsoft.com/office/drawing/2014/main" id="{1BED27AC-3927-4D64-863E-8B81846B1DA2}"/>
              </a:ext>
            </a:extLst>
          </p:cNvPr>
          <p:cNvSpPr>
            <a:spLocks noGrp="1"/>
          </p:cNvSpPr>
          <p:nvPr>
            <p:ph type="title"/>
          </p:nvPr>
        </p:nvSpPr>
        <p:spPr/>
        <p:txBody>
          <a:bodyPr/>
          <a:lstStyle/>
          <a:p>
            <a:r>
              <a:rPr lang="nl-NL" dirty="0"/>
              <a:t>Aanbevelingen</a:t>
            </a:r>
            <a:endParaRPr lang="en-GB" dirty="0"/>
          </a:p>
        </p:txBody>
      </p:sp>
    </p:spTree>
    <p:extLst>
      <p:ext uri="{BB962C8B-B14F-4D97-AF65-F5344CB8AC3E}">
        <p14:creationId xmlns:p14="http://schemas.microsoft.com/office/powerpoint/2010/main" val="63600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748B3EF-E19A-492C-B788-66ED4ACB2892}"/>
              </a:ext>
            </a:extLst>
          </p:cNvPr>
          <p:cNvSpPr>
            <a:spLocks noGrp="1"/>
          </p:cNvSpPr>
          <p:nvPr>
            <p:ph type="ftr" sz="quarter" idx="17"/>
          </p:nvPr>
        </p:nvSpPr>
        <p:spPr>
          <a:xfrm>
            <a:off x="1193619" y="6015038"/>
            <a:ext cx="9042622" cy="480150"/>
          </a:xfrm>
        </p:spPr>
        <p:txBody>
          <a:bodyPr/>
          <a:lstStyle/>
          <a:p>
            <a:r>
              <a:rPr lang="en-AU" sz="1600" dirty="0"/>
              <a:t>De  per mail </a:t>
            </a:r>
            <a:r>
              <a:rPr lang="en-AU" sz="1600" dirty="0" err="1"/>
              <a:t>gesteld</a:t>
            </a:r>
            <a:r>
              <a:rPr lang="en-AU" sz="1600" dirty="0"/>
              <a:t> </a:t>
            </a:r>
            <a:r>
              <a:rPr lang="en-AU" sz="1600" dirty="0" err="1"/>
              <a:t>vragen</a:t>
            </a:r>
            <a:r>
              <a:rPr lang="en-AU" sz="1600" dirty="0"/>
              <a:t> </a:t>
            </a:r>
            <a:r>
              <a:rPr lang="en-AU" sz="1600" dirty="0" err="1"/>
              <a:t>zijn</a:t>
            </a:r>
            <a:r>
              <a:rPr lang="en-AU" sz="1600" dirty="0"/>
              <a:t> </a:t>
            </a:r>
            <a:r>
              <a:rPr lang="en-AU" sz="1600" dirty="0" err="1"/>
              <a:t>vanmorgen</a:t>
            </a:r>
            <a:r>
              <a:rPr lang="en-AU" sz="1600" dirty="0"/>
              <a:t> reeds </a:t>
            </a:r>
            <a:r>
              <a:rPr lang="en-AU" sz="1600" dirty="0" err="1"/>
              <a:t>beknopt</a:t>
            </a:r>
            <a:r>
              <a:rPr lang="en-AU" sz="1600" dirty="0"/>
              <a:t> </a:t>
            </a:r>
            <a:r>
              <a:rPr lang="en-AU" sz="1600" dirty="0" err="1"/>
              <a:t>beantwoord</a:t>
            </a:r>
            <a:r>
              <a:rPr lang="en-AU" sz="1600" dirty="0"/>
              <a:t>.</a:t>
            </a:r>
          </a:p>
        </p:txBody>
      </p:sp>
      <p:sp>
        <p:nvSpPr>
          <p:cNvPr id="3" name="Tijdelijke aanduiding voor dianummer 2">
            <a:extLst>
              <a:ext uri="{FF2B5EF4-FFF2-40B4-BE49-F238E27FC236}">
                <a16:creationId xmlns:a16="http://schemas.microsoft.com/office/drawing/2014/main" id="{D335658D-AAAA-4EEA-85CE-D773632124F9}"/>
              </a:ext>
            </a:extLst>
          </p:cNvPr>
          <p:cNvSpPr>
            <a:spLocks noGrp="1"/>
          </p:cNvSpPr>
          <p:nvPr>
            <p:ph type="sldNum" sz="quarter" idx="16"/>
          </p:nvPr>
        </p:nvSpPr>
        <p:spPr/>
        <p:txBody>
          <a:bodyPr/>
          <a:lstStyle/>
          <a:p>
            <a:fld id="{EBE266AF-210D-4B9E-92F6-EF999B290F31}" type="slidenum">
              <a:rPr lang="en-AU" smtClean="0"/>
              <a:pPr/>
              <a:t>15</a:t>
            </a:fld>
            <a:endParaRPr lang="en-AU" dirty="0"/>
          </a:p>
        </p:txBody>
      </p:sp>
      <p:pic>
        <p:nvPicPr>
          <p:cNvPr id="7" name="Tijdelijke aanduiding voor inhoud 6">
            <a:extLst>
              <a:ext uri="{FF2B5EF4-FFF2-40B4-BE49-F238E27FC236}">
                <a16:creationId xmlns:a16="http://schemas.microsoft.com/office/drawing/2014/main" id="{58116907-430A-44F8-B178-7F21E250BF0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934458" y="1590675"/>
            <a:ext cx="4607246" cy="4424363"/>
          </a:xfrm>
        </p:spPr>
      </p:pic>
      <p:sp>
        <p:nvSpPr>
          <p:cNvPr id="5" name="Titel 4">
            <a:extLst>
              <a:ext uri="{FF2B5EF4-FFF2-40B4-BE49-F238E27FC236}">
                <a16:creationId xmlns:a16="http://schemas.microsoft.com/office/drawing/2014/main" id="{C42FACD9-AD5D-401B-A104-51B550686608}"/>
              </a:ext>
            </a:extLst>
          </p:cNvPr>
          <p:cNvSpPr>
            <a:spLocks noGrp="1"/>
          </p:cNvSpPr>
          <p:nvPr>
            <p:ph type="title"/>
          </p:nvPr>
        </p:nvSpPr>
        <p:spPr/>
        <p:txBody>
          <a:bodyPr/>
          <a:lstStyle/>
          <a:p>
            <a:br>
              <a:rPr lang="nl-NL" dirty="0"/>
            </a:br>
            <a:r>
              <a:rPr lang="nl-NL" dirty="0"/>
              <a:t>Eventuele vragen zullen wij graag beantwoorden …</a:t>
            </a:r>
            <a:endParaRPr lang="en-GB" dirty="0"/>
          </a:p>
        </p:txBody>
      </p:sp>
    </p:spTree>
    <p:extLst>
      <p:ext uri="{BB962C8B-B14F-4D97-AF65-F5344CB8AC3E}">
        <p14:creationId xmlns:p14="http://schemas.microsoft.com/office/powerpoint/2010/main" val="160675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20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E87D0D-4729-A2B2-EE81-66B2E3B5B39F}"/>
              </a:ext>
            </a:extLst>
          </p:cNvPr>
          <p:cNvSpPr>
            <a:spLocks noGrp="1"/>
          </p:cNvSpPr>
          <p:nvPr>
            <p:ph type="ftr" sz="quarter" idx="17"/>
          </p:nvPr>
        </p:nvSpPr>
        <p:spPr/>
        <p:txBody>
          <a:bodyPr/>
          <a:lstStyle/>
          <a:p>
            <a:endParaRPr lang="en-AU" dirty="0"/>
          </a:p>
        </p:txBody>
      </p:sp>
      <p:sp>
        <p:nvSpPr>
          <p:cNvPr id="3" name="Slide Number Placeholder 2">
            <a:extLst>
              <a:ext uri="{FF2B5EF4-FFF2-40B4-BE49-F238E27FC236}">
                <a16:creationId xmlns:a16="http://schemas.microsoft.com/office/drawing/2014/main" id="{2379D5E7-7B58-768A-C330-88798080DC69}"/>
              </a:ext>
            </a:extLst>
          </p:cNvPr>
          <p:cNvSpPr>
            <a:spLocks noGrp="1"/>
          </p:cNvSpPr>
          <p:nvPr>
            <p:ph type="sldNum" sz="quarter" idx="16"/>
          </p:nvPr>
        </p:nvSpPr>
        <p:spPr/>
        <p:txBody>
          <a:bodyPr/>
          <a:lstStyle/>
          <a:p>
            <a:fld id="{EBE266AF-210D-4B9E-92F6-EF999B290F31}" type="slidenum">
              <a:rPr lang="en-AU" smtClean="0"/>
              <a:pPr/>
              <a:t>2</a:t>
            </a:fld>
            <a:endParaRPr lang="en-AU" dirty="0"/>
          </a:p>
        </p:txBody>
      </p:sp>
      <p:sp>
        <p:nvSpPr>
          <p:cNvPr id="4" name="Content Placeholder 3">
            <a:extLst>
              <a:ext uri="{FF2B5EF4-FFF2-40B4-BE49-F238E27FC236}">
                <a16:creationId xmlns:a16="http://schemas.microsoft.com/office/drawing/2014/main" id="{77F04F26-4C15-5349-5199-DFF5E9E4DAFE}"/>
              </a:ext>
            </a:extLst>
          </p:cNvPr>
          <p:cNvSpPr>
            <a:spLocks noGrp="1"/>
          </p:cNvSpPr>
          <p:nvPr>
            <p:ph sz="quarter" idx="4"/>
          </p:nvPr>
        </p:nvSpPr>
        <p:spPr/>
        <p:txBody>
          <a:bodyPr/>
          <a:lstStyle/>
          <a:p>
            <a:r>
              <a:rPr lang="nl-NL" dirty="0"/>
              <a:t>Vanwege de zorgen van de bewoners is Fugro gevraagd de werkzaamheden van Geonius te controleren en aanvullende vragen van de bewoners te beantwoorden.  </a:t>
            </a:r>
          </a:p>
          <a:p>
            <a:endParaRPr lang="nl-NL" dirty="0"/>
          </a:p>
          <a:p>
            <a:r>
              <a:rPr lang="nl-NL" dirty="0"/>
              <a:t>Fugro is sinds medio september betrokken bij het project.</a:t>
            </a:r>
          </a:p>
          <a:p>
            <a:endParaRPr lang="nl-NL" dirty="0"/>
          </a:p>
          <a:p>
            <a:r>
              <a:rPr lang="nl-NL" sz="1800" dirty="0"/>
              <a:t>Overleg (online) op 27 september gehouden waarbij dhr. </a:t>
            </a:r>
            <a:r>
              <a:rPr lang="nl-NL" sz="1800" dirty="0" err="1"/>
              <a:t>Hobma</a:t>
            </a:r>
            <a:r>
              <a:rPr lang="nl-NL" sz="1800" dirty="0"/>
              <a:t> de vragen en zorgen nader heeft toegelicht. Tevens is aangegeven dat bij verscheidene woningen reeds scheurvorming aanwezig is</a:t>
            </a:r>
            <a:endParaRPr lang="en-GB" sz="1800" dirty="0"/>
          </a:p>
          <a:p>
            <a:endParaRPr lang="nl-NL" dirty="0"/>
          </a:p>
        </p:txBody>
      </p:sp>
      <p:sp>
        <p:nvSpPr>
          <p:cNvPr id="5" name="Title 4">
            <a:extLst>
              <a:ext uri="{FF2B5EF4-FFF2-40B4-BE49-F238E27FC236}">
                <a16:creationId xmlns:a16="http://schemas.microsoft.com/office/drawing/2014/main" id="{49AD6783-8807-0011-E2D7-984C7FF390FD}"/>
              </a:ext>
            </a:extLst>
          </p:cNvPr>
          <p:cNvSpPr>
            <a:spLocks noGrp="1"/>
          </p:cNvSpPr>
          <p:nvPr>
            <p:ph type="title"/>
          </p:nvPr>
        </p:nvSpPr>
        <p:spPr/>
        <p:txBody>
          <a:bodyPr/>
          <a:lstStyle/>
          <a:p>
            <a:r>
              <a:rPr lang="nl-NL" dirty="0"/>
              <a:t>Aanleiding</a:t>
            </a:r>
            <a:endParaRPr lang="en-GB" dirty="0"/>
          </a:p>
        </p:txBody>
      </p:sp>
    </p:spTree>
    <p:extLst>
      <p:ext uri="{BB962C8B-B14F-4D97-AF65-F5344CB8AC3E}">
        <p14:creationId xmlns:p14="http://schemas.microsoft.com/office/powerpoint/2010/main" val="9109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F36A01E-92C9-4915-9EE4-119C45FD3A18}"/>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F120BB56-8D1C-45BD-B73A-1382251E1C28}"/>
              </a:ext>
            </a:extLst>
          </p:cNvPr>
          <p:cNvSpPr>
            <a:spLocks noGrp="1"/>
          </p:cNvSpPr>
          <p:nvPr>
            <p:ph type="sldNum" sz="quarter" idx="16"/>
          </p:nvPr>
        </p:nvSpPr>
        <p:spPr/>
        <p:txBody>
          <a:bodyPr/>
          <a:lstStyle/>
          <a:p>
            <a:fld id="{EBE266AF-210D-4B9E-92F6-EF999B290F31}" type="slidenum">
              <a:rPr lang="en-AU" smtClean="0"/>
              <a:pPr/>
              <a:t>3</a:t>
            </a:fld>
            <a:endParaRPr lang="en-AU" dirty="0"/>
          </a:p>
        </p:txBody>
      </p:sp>
      <p:sp>
        <p:nvSpPr>
          <p:cNvPr id="4" name="Tijdelijke aanduiding voor inhoud 3">
            <a:extLst>
              <a:ext uri="{FF2B5EF4-FFF2-40B4-BE49-F238E27FC236}">
                <a16:creationId xmlns:a16="http://schemas.microsoft.com/office/drawing/2014/main" id="{71EE3B39-5B84-4E40-A487-41C4325959F0}"/>
              </a:ext>
            </a:extLst>
          </p:cNvPr>
          <p:cNvSpPr>
            <a:spLocks noGrp="1"/>
          </p:cNvSpPr>
          <p:nvPr>
            <p:ph sz="quarter" idx="4"/>
          </p:nvPr>
        </p:nvSpPr>
        <p:spPr/>
        <p:txBody>
          <a:bodyPr/>
          <a:lstStyle/>
          <a:p>
            <a:r>
              <a:rPr lang="nl-NL" dirty="0"/>
              <a:t>Om deze vragen te beantwoorden zijn de volgende aanvullende werkzaamheden uitgevoerd:</a:t>
            </a:r>
          </a:p>
          <a:p>
            <a:pPr marL="285750" indent="-285750">
              <a:buFont typeface="Arial" panose="020B0604020202020204" pitchFamily="34" charset="0"/>
              <a:buChar char="•"/>
            </a:pPr>
            <a:r>
              <a:rPr lang="en-GB" dirty="0" err="1"/>
              <a:t>Een</a:t>
            </a:r>
            <a:r>
              <a:rPr lang="en-GB" dirty="0"/>
              <a:t> </a:t>
            </a:r>
            <a:r>
              <a:rPr lang="en-GB" dirty="0" err="1"/>
              <a:t>trillingsrisicoanalyse</a:t>
            </a:r>
            <a:r>
              <a:rPr lang="en-GB" dirty="0"/>
              <a:t> </a:t>
            </a:r>
            <a:r>
              <a:rPr lang="en-GB" dirty="0" err="1"/>
              <a:t>voor</a:t>
            </a:r>
            <a:r>
              <a:rPr lang="en-GB" dirty="0"/>
              <a:t> het </a:t>
            </a:r>
            <a:r>
              <a:rPr lang="en-GB" dirty="0" err="1"/>
              <a:t>sloopwerk</a:t>
            </a:r>
            <a:r>
              <a:rPr lang="en-GB" dirty="0"/>
              <a:t> van de </a:t>
            </a:r>
            <a:r>
              <a:rPr lang="en-GB" dirty="0" err="1"/>
              <a:t>betonnen</a:t>
            </a:r>
            <a:r>
              <a:rPr lang="en-GB" dirty="0"/>
              <a:t> </a:t>
            </a:r>
            <a:r>
              <a:rPr lang="en-GB" dirty="0" err="1"/>
              <a:t>goot</a:t>
            </a:r>
            <a:endParaRPr lang="en-GB" dirty="0"/>
          </a:p>
          <a:p>
            <a:pPr marL="285750" indent="-285750">
              <a:buFont typeface="Arial" panose="020B0604020202020204" pitchFamily="34" charset="0"/>
              <a:buChar char="•"/>
            </a:pPr>
            <a:r>
              <a:rPr lang="en-GB" dirty="0" err="1"/>
              <a:t>Een</a:t>
            </a:r>
            <a:r>
              <a:rPr lang="en-GB" dirty="0"/>
              <a:t> second opinion op het </a:t>
            </a:r>
            <a:r>
              <a:rPr lang="en-GB" dirty="0" err="1"/>
              <a:t>geohydrologisch</a:t>
            </a:r>
            <a:r>
              <a:rPr lang="en-GB" dirty="0"/>
              <a:t> </a:t>
            </a:r>
            <a:r>
              <a:rPr lang="en-GB" dirty="0" err="1"/>
              <a:t>onderzoek</a:t>
            </a:r>
            <a:r>
              <a:rPr lang="en-GB" dirty="0"/>
              <a:t> van </a:t>
            </a:r>
            <a:r>
              <a:rPr lang="en-GB" dirty="0" err="1"/>
              <a:t>Geonius</a:t>
            </a:r>
            <a:endParaRPr lang="en-GB" dirty="0"/>
          </a:p>
          <a:p>
            <a:pPr marL="285750" indent="-285750">
              <a:buFont typeface="Arial" panose="020B0604020202020204" pitchFamily="34" charset="0"/>
              <a:buChar char="•"/>
            </a:pPr>
            <a:endParaRPr lang="en-GB" dirty="0"/>
          </a:p>
          <a:p>
            <a:r>
              <a:rPr lang="en-GB" dirty="0"/>
              <a:t>Ter </a:t>
            </a:r>
            <a:r>
              <a:rPr lang="en-GB" dirty="0" err="1"/>
              <a:t>ondersteuning</a:t>
            </a:r>
            <a:r>
              <a:rPr lang="en-GB" dirty="0"/>
              <a:t> van de </a:t>
            </a:r>
            <a:r>
              <a:rPr lang="en-GB" dirty="0" err="1"/>
              <a:t>bovengenoemde</a:t>
            </a:r>
            <a:r>
              <a:rPr lang="en-GB" dirty="0"/>
              <a:t> </a:t>
            </a:r>
            <a:r>
              <a:rPr lang="en-GB" dirty="0" err="1"/>
              <a:t>onderzoeken</a:t>
            </a:r>
            <a:r>
              <a:rPr lang="en-GB" dirty="0"/>
              <a:t> is </a:t>
            </a:r>
            <a:r>
              <a:rPr lang="en-GB" dirty="0" err="1"/>
              <a:t>tevens</a:t>
            </a:r>
            <a:r>
              <a:rPr lang="en-GB" dirty="0"/>
              <a:t> </a:t>
            </a:r>
            <a:r>
              <a:rPr lang="en-GB" dirty="0" err="1"/>
              <a:t>een</a:t>
            </a:r>
            <a:r>
              <a:rPr lang="en-GB" dirty="0"/>
              <a:t> </a:t>
            </a:r>
            <a:r>
              <a:rPr lang="en-GB" dirty="0" err="1"/>
              <a:t>verkennend</a:t>
            </a:r>
            <a:r>
              <a:rPr lang="en-GB" dirty="0"/>
              <a:t> </a:t>
            </a:r>
            <a:r>
              <a:rPr lang="en-GB" dirty="0" err="1"/>
              <a:t>archiefonderzoek</a:t>
            </a:r>
            <a:r>
              <a:rPr lang="en-GB" dirty="0"/>
              <a:t> </a:t>
            </a:r>
            <a:r>
              <a:rPr lang="en-GB" dirty="0" err="1"/>
              <a:t>uitgevoerd</a:t>
            </a:r>
            <a:r>
              <a:rPr lang="en-GB" dirty="0"/>
              <a:t> </a:t>
            </a:r>
            <a:r>
              <a:rPr lang="en-GB" dirty="0" err="1"/>
              <a:t>naar</a:t>
            </a:r>
            <a:r>
              <a:rPr lang="en-GB" dirty="0"/>
              <a:t> de </a:t>
            </a:r>
            <a:r>
              <a:rPr lang="en-GB" dirty="0" err="1"/>
              <a:t>funderingswijzen</a:t>
            </a:r>
            <a:r>
              <a:rPr lang="en-GB" dirty="0"/>
              <a:t> en </a:t>
            </a:r>
            <a:r>
              <a:rPr lang="en-GB" dirty="0" err="1"/>
              <a:t>funderingsniveau’s</a:t>
            </a:r>
            <a:r>
              <a:rPr lang="en-GB" dirty="0"/>
              <a:t> van de </a:t>
            </a:r>
            <a:r>
              <a:rPr lang="en-GB" dirty="0" err="1"/>
              <a:t>bebouwing</a:t>
            </a:r>
            <a:r>
              <a:rPr lang="en-GB" dirty="0"/>
              <a:t>.</a:t>
            </a:r>
          </a:p>
        </p:txBody>
      </p:sp>
      <p:sp>
        <p:nvSpPr>
          <p:cNvPr id="5" name="Titel 4">
            <a:extLst>
              <a:ext uri="{FF2B5EF4-FFF2-40B4-BE49-F238E27FC236}">
                <a16:creationId xmlns:a16="http://schemas.microsoft.com/office/drawing/2014/main" id="{BE834033-A84A-41A9-A252-4C1799A28B1F}"/>
              </a:ext>
            </a:extLst>
          </p:cNvPr>
          <p:cNvSpPr>
            <a:spLocks noGrp="1"/>
          </p:cNvSpPr>
          <p:nvPr>
            <p:ph type="title"/>
          </p:nvPr>
        </p:nvSpPr>
        <p:spPr/>
        <p:txBody>
          <a:bodyPr/>
          <a:lstStyle/>
          <a:p>
            <a:r>
              <a:rPr lang="nl-NL" dirty="0"/>
              <a:t>Werkzaamheden Fugro</a:t>
            </a:r>
            <a:endParaRPr lang="en-GB" dirty="0"/>
          </a:p>
        </p:txBody>
      </p:sp>
    </p:spTree>
    <p:extLst>
      <p:ext uri="{BB962C8B-B14F-4D97-AF65-F5344CB8AC3E}">
        <p14:creationId xmlns:p14="http://schemas.microsoft.com/office/powerpoint/2010/main" val="75489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45C0A07-3943-4042-97DD-0E8C5B6A7FE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EEF80595-915B-4019-BEDB-ECD160B058FA}"/>
              </a:ext>
            </a:extLst>
          </p:cNvPr>
          <p:cNvSpPr>
            <a:spLocks noGrp="1"/>
          </p:cNvSpPr>
          <p:nvPr>
            <p:ph type="sldNum" sz="quarter" idx="16"/>
          </p:nvPr>
        </p:nvSpPr>
        <p:spPr/>
        <p:txBody>
          <a:bodyPr/>
          <a:lstStyle/>
          <a:p>
            <a:fld id="{EBE266AF-210D-4B9E-92F6-EF999B290F31}" type="slidenum">
              <a:rPr lang="en-AU" smtClean="0"/>
              <a:pPr/>
              <a:t>4</a:t>
            </a:fld>
            <a:endParaRPr lang="en-AU" dirty="0"/>
          </a:p>
        </p:txBody>
      </p:sp>
      <p:pic>
        <p:nvPicPr>
          <p:cNvPr id="8" name="Tijdelijke aanduiding voor inhoud 7">
            <a:extLst>
              <a:ext uri="{FF2B5EF4-FFF2-40B4-BE49-F238E27FC236}">
                <a16:creationId xmlns:a16="http://schemas.microsoft.com/office/drawing/2014/main" id="{6A429F40-14FD-4280-9593-C236BEA80568}"/>
              </a:ext>
            </a:extLst>
          </p:cNvPr>
          <p:cNvPicPr>
            <a:picLocks noGrp="1" noChangeAspect="1"/>
          </p:cNvPicPr>
          <p:nvPr>
            <p:ph sz="quarter" idx="4"/>
          </p:nvPr>
        </p:nvPicPr>
        <p:blipFill>
          <a:blip r:embed="rId2"/>
          <a:stretch>
            <a:fillRect/>
          </a:stretch>
        </p:blipFill>
        <p:spPr>
          <a:xfrm>
            <a:off x="839233" y="1328262"/>
            <a:ext cx="10010737" cy="4087540"/>
          </a:xfrm>
        </p:spPr>
      </p:pic>
      <p:sp>
        <p:nvSpPr>
          <p:cNvPr id="5" name="Titel 4">
            <a:extLst>
              <a:ext uri="{FF2B5EF4-FFF2-40B4-BE49-F238E27FC236}">
                <a16:creationId xmlns:a16="http://schemas.microsoft.com/office/drawing/2014/main" id="{EB91DB97-967B-4B49-8153-5E3BADD37A68}"/>
              </a:ext>
            </a:extLst>
          </p:cNvPr>
          <p:cNvSpPr>
            <a:spLocks noGrp="1"/>
          </p:cNvSpPr>
          <p:nvPr>
            <p:ph type="title"/>
          </p:nvPr>
        </p:nvSpPr>
        <p:spPr>
          <a:xfrm>
            <a:off x="839788" y="533400"/>
            <a:ext cx="10831750" cy="878840"/>
          </a:xfrm>
        </p:spPr>
        <p:txBody>
          <a:bodyPr/>
          <a:lstStyle/>
          <a:p>
            <a:r>
              <a:rPr lang="nl-NL" dirty="0"/>
              <a:t>Ontwerpprofiel van toekomstige beek</a:t>
            </a:r>
            <a:endParaRPr lang="en-GB" dirty="0"/>
          </a:p>
        </p:txBody>
      </p:sp>
    </p:spTree>
    <p:extLst>
      <p:ext uri="{BB962C8B-B14F-4D97-AF65-F5344CB8AC3E}">
        <p14:creationId xmlns:p14="http://schemas.microsoft.com/office/powerpoint/2010/main" val="296738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55A3097-25FF-4B7C-A1DE-72E66225C31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AD59EF82-7E05-4D62-A7B3-2FD1E46F4B2B}"/>
              </a:ext>
            </a:extLst>
          </p:cNvPr>
          <p:cNvSpPr>
            <a:spLocks noGrp="1"/>
          </p:cNvSpPr>
          <p:nvPr>
            <p:ph type="sldNum" sz="quarter" idx="16"/>
          </p:nvPr>
        </p:nvSpPr>
        <p:spPr/>
        <p:txBody>
          <a:bodyPr/>
          <a:lstStyle/>
          <a:p>
            <a:fld id="{EBE266AF-210D-4B9E-92F6-EF999B290F31}" type="slidenum">
              <a:rPr lang="en-AU" smtClean="0"/>
              <a:pPr/>
              <a:t>5</a:t>
            </a:fld>
            <a:endParaRPr lang="en-AU" dirty="0"/>
          </a:p>
        </p:txBody>
      </p:sp>
      <p:sp>
        <p:nvSpPr>
          <p:cNvPr id="4" name="Tijdelijke aanduiding voor inhoud 3">
            <a:extLst>
              <a:ext uri="{FF2B5EF4-FFF2-40B4-BE49-F238E27FC236}">
                <a16:creationId xmlns:a16="http://schemas.microsoft.com/office/drawing/2014/main" id="{DEC437AA-C2C0-4C9E-842B-513DBAC309F9}"/>
              </a:ext>
            </a:extLst>
          </p:cNvPr>
          <p:cNvSpPr>
            <a:spLocks noGrp="1"/>
          </p:cNvSpPr>
          <p:nvPr>
            <p:ph sz="quarter" idx="4"/>
          </p:nvPr>
        </p:nvSpPr>
        <p:spPr/>
        <p:txBody>
          <a:bodyPr/>
          <a:lstStyle/>
          <a:p>
            <a:r>
              <a:rPr lang="nl-NL" dirty="0"/>
              <a:t>Handboringen nabij woningen</a:t>
            </a:r>
          </a:p>
          <a:p>
            <a:r>
              <a:rPr lang="nl-NL" dirty="0"/>
              <a:t>Slagsonderingen nabij de bruggen </a:t>
            </a:r>
          </a:p>
          <a:p>
            <a:r>
              <a:rPr lang="nl-NL" dirty="0"/>
              <a:t>en langs de Parklaan</a:t>
            </a:r>
          </a:p>
          <a:p>
            <a:r>
              <a:rPr lang="en-GB" dirty="0" err="1"/>
              <a:t>Doorlatendheidsmetingen</a:t>
            </a:r>
            <a:endParaRPr lang="en-GB" dirty="0"/>
          </a:p>
        </p:txBody>
      </p:sp>
      <p:sp>
        <p:nvSpPr>
          <p:cNvPr id="5" name="Titel 4">
            <a:extLst>
              <a:ext uri="{FF2B5EF4-FFF2-40B4-BE49-F238E27FC236}">
                <a16:creationId xmlns:a16="http://schemas.microsoft.com/office/drawing/2014/main" id="{EE7DCF4B-F7DB-4C68-B374-28C0DB4B327C}"/>
              </a:ext>
            </a:extLst>
          </p:cNvPr>
          <p:cNvSpPr>
            <a:spLocks noGrp="1"/>
          </p:cNvSpPr>
          <p:nvPr>
            <p:ph type="title"/>
          </p:nvPr>
        </p:nvSpPr>
        <p:spPr/>
        <p:txBody>
          <a:bodyPr/>
          <a:lstStyle/>
          <a:p>
            <a:r>
              <a:rPr lang="nl-NL" dirty="0"/>
              <a:t>Second Opinion – Grondonderzoek </a:t>
            </a:r>
            <a:r>
              <a:rPr lang="nl-NL" dirty="0" err="1"/>
              <a:t>Geonius</a:t>
            </a:r>
            <a:r>
              <a:rPr lang="nl-NL" dirty="0"/>
              <a:t> </a:t>
            </a:r>
            <a:endParaRPr lang="en-GB" dirty="0"/>
          </a:p>
        </p:txBody>
      </p:sp>
      <p:pic>
        <p:nvPicPr>
          <p:cNvPr id="7" name="Afbeelding 6">
            <a:extLst>
              <a:ext uri="{FF2B5EF4-FFF2-40B4-BE49-F238E27FC236}">
                <a16:creationId xmlns:a16="http://schemas.microsoft.com/office/drawing/2014/main" id="{9B56BFE8-05F3-4F15-8CB6-2809B187682E}"/>
              </a:ext>
            </a:extLst>
          </p:cNvPr>
          <p:cNvPicPr>
            <a:picLocks noChangeAspect="1"/>
          </p:cNvPicPr>
          <p:nvPr/>
        </p:nvPicPr>
        <p:blipFill>
          <a:blip r:embed="rId2"/>
          <a:stretch>
            <a:fillRect/>
          </a:stretch>
        </p:blipFill>
        <p:spPr>
          <a:xfrm>
            <a:off x="4670565" y="1069019"/>
            <a:ext cx="5310128" cy="5581550"/>
          </a:xfrm>
          <a:prstGeom prst="rect">
            <a:avLst/>
          </a:prstGeom>
        </p:spPr>
      </p:pic>
    </p:spTree>
    <p:extLst>
      <p:ext uri="{BB962C8B-B14F-4D97-AF65-F5344CB8AC3E}">
        <p14:creationId xmlns:p14="http://schemas.microsoft.com/office/powerpoint/2010/main" val="156624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55A3097-25FF-4B7C-A1DE-72E66225C31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AD59EF82-7E05-4D62-A7B3-2FD1E46F4B2B}"/>
              </a:ext>
            </a:extLst>
          </p:cNvPr>
          <p:cNvSpPr>
            <a:spLocks noGrp="1"/>
          </p:cNvSpPr>
          <p:nvPr>
            <p:ph type="sldNum" sz="quarter" idx="16"/>
          </p:nvPr>
        </p:nvSpPr>
        <p:spPr/>
        <p:txBody>
          <a:bodyPr/>
          <a:lstStyle/>
          <a:p>
            <a:fld id="{EBE266AF-210D-4B9E-92F6-EF999B290F31}" type="slidenum">
              <a:rPr lang="en-AU" smtClean="0"/>
              <a:pPr/>
              <a:t>6</a:t>
            </a:fld>
            <a:endParaRPr lang="en-AU" dirty="0"/>
          </a:p>
        </p:txBody>
      </p:sp>
      <p:sp>
        <p:nvSpPr>
          <p:cNvPr id="4" name="Tijdelijke aanduiding voor inhoud 3">
            <a:extLst>
              <a:ext uri="{FF2B5EF4-FFF2-40B4-BE49-F238E27FC236}">
                <a16:creationId xmlns:a16="http://schemas.microsoft.com/office/drawing/2014/main" id="{DEC437AA-C2C0-4C9E-842B-513DBAC309F9}"/>
              </a:ext>
            </a:extLst>
          </p:cNvPr>
          <p:cNvSpPr>
            <a:spLocks noGrp="1"/>
          </p:cNvSpPr>
          <p:nvPr>
            <p:ph sz="quarter" idx="4"/>
          </p:nvPr>
        </p:nvSpPr>
        <p:spPr>
          <a:xfrm>
            <a:off x="838201" y="1591199"/>
            <a:ext cx="5667374" cy="4424400"/>
          </a:xfrm>
        </p:spPr>
        <p:txBody>
          <a:bodyPr/>
          <a:lstStyle/>
          <a:p>
            <a:r>
              <a:rPr lang="nl-NL" dirty="0"/>
              <a:t>Gemiddeld Lage Grondwaterstand (GLG) is bepaald op relatief korte meetreeksen. De wijze waarop dit is gedaan is conservatief.</a:t>
            </a:r>
            <a:endParaRPr lang="en-GB" dirty="0"/>
          </a:p>
        </p:txBody>
      </p:sp>
      <p:sp>
        <p:nvSpPr>
          <p:cNvPr id="5" name="Titel 4">
            <a:extLst>
              <a:ext uri="{FF2B5EF4-FFF2-40B4-BE49-F238E27FC236}">
                <a16:creationId xmlns:a16="http://schemas.microsoft.com/office/drawing/2014/main" id="{EE7DCF4B-F7DB-4C68-B374-28C0DB4B327C}"/>
              </a:ext>
            </a:extLst>
          </p:cNvPr>
          <p:cNvSpPr>
            <a:spLocks noGrp="1"/>
          </p:cNvSpPr>
          <p:nvPr>
            <p:ph type="title"/>
          </p:nvPr>
        </p:nvSpPr>
        <p:spPr/>
        <p:txBody>
          <a:bodyPr/>
          <a:lstStyle/>
          <a:p>
            <a:r>
              <a:rPr lang="nl-NL" dirty="0"/>
              <a:t>Second Opinion – Grondwater</a:t>
            </a:r>
            <a:endParaRPr lang="en-GB" dirty="0"/>
          </a:p>
        </p:txBody>
      </p:sp>
      <p:pic>
        <p:nvPicPr>
          <p:cNvPr id="7" name="Afbeelding 6">
            <a:extLst>
              <a:ext uri="{FF2B5EF4-FFF2-40B4-BE49-F238E27FC236}">
                <a16:creationId xmlns:a16="http://schemas.microsoft.com/office/drawing/2014/main" id="{C7B04602-AD40-4EEE-B5B4-F5D1EB2B1FF1}"/>
              </a:ext>
            </a:extLst>
          </p:cNvPr>
          <p:cNvPicPr>
            <a:picLocks noChangeAspect="1"/>
          </p:cNvPicPr>
          <p:nvPr/>
        </p:nvPicPr>
        <p:blipFill>
          <a:blip r:embed="rId2"/>
          <a:stretch>
            <a:fillRect/>
          </a:stretch>
        </p:blipFill>
        <p:spPr>
          <a:xfrm>
            <a:off x="7046548" y="0"/>
            <a:ext cx="3613700" cy="6858000"/>
          </a:xfrm>
          <a:prstGeom prst="rect">
            <a:avLst/>
          </a:prstGeom>
        </p:spPr>
      </p:pic>
    </p:spTree>
    <p:extLst>
      <p:ext uri="{BB962C8B-B14F-4D97-AF65-F5344CB8AC3E}">
        <p14:creationId xmlns:p14="http://schemas.microsoft.com/office/powerpoint/2010/main" val="238077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55A3097-25FF-4B7C-A1DE-72E66225C31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AD59EF82-7E05-4D62-A7B3-2FD1E46F4B2B}"/>
              </a:ext>
            </a:extLst>
          </p:cNvPr>
          <p:cNvSpPr>
            <a:spLocks noGrp="1"/>
          </p:cNvSpPr>
          <p:nvPr>
            <p:ph type="sldNum" sz="quarter" idx="16"/>
          </p:nvPr>
        </p:nvSpPr>
        <p:spPr/>
        <p:txBody>
          <a:bodyPr/>
          <a:lstStyle/>
          <a:p>
            <a:fld id="{EBE266AF-210D-4B9E-92F6-EF999B290F31}" type="slidenum">
              <a:rPr lang="en-AU" smtClean="0"/>
              <a:pPr/>
              <a:t>7</a:t>
            </a:fld>
            <a:endParaRPr lang="en-AU" dirty="0"/>
          </a:p>
        </p:txBody>
      </p:sp>
      <p:sp>
        <p:nvSpPr>
          <p:cNvPr id="4" name="Tijdelijke aanduiding voor inhoud 3">
            <a:extLst>
              <a:ext uri="{FF2B5EF4-FFF2-40B4-BE49-F238E27FC236}">
                <a16:creationId xmlns:a16="http://schemas.microsoft.com/office/drawing/2014/main" id="{DEC437AA-C2C0-4C9E-842B-513DBAC309F9}"/>
              </a:ext>
            </a:extLst>
          </p:cNvPr>
          <p:cNvSpPr>
            <a:spLocks noGrp="1"/>
          </p:cNvSpPr>
          <p:nvPr>
            <p:ph sz="quarter" idx="4"/>
          </p:nvPr>
        </p:nvSpPr>
        <p:spPr>
          <a:xfrm>
            <a:off x="838200" y="1591199"/>
            <a:ext cx="10215979" cy="4424400"/>
          </a:xfrm>
        </p:spPr>
        <p:txBody>
          <a:bodyPr/>
          <a:lstStyle/>
          <a:p>
            <a:r>
              <a:rPr lang="nl-NL" dirty="0"/>
              <a:t>Freatisch grondwater is niet nader beschouwd. De toekomstige stapelmuur zal tot dezelfde hoogte als de betonnen goot ondoorlatend gemaakt worden voor de beperking van deze effecten.</a:t>
            </a:r>
            <a:endParaRPr lang="en-GB" dirty="0"/>
          </a:p>
          <a:p>
            <a:endParaRPr lang="en-GB" dirty="0"/>
          </a:p>
        </p:txBody>
      </p:sp>
      <p:sp>
        <p:nvSpPr>
          <p:cNvPr id="5" name="Titel 4">
            <a:extLst>
              <a:ext uri="{FF2B5EF4-FFF2-40B4-BE49-F238E27FC236}">
                <a16:creationId xmlns:a16="http://schemas.microsoft.com/office/drawing/2014/main" id="{EE7DCF4B-F7DB-4C68-B374-28C0DB4B327C}"/>
              </a:ext>
            </a:extLst>
          </p:cNvPr>
          <p:cNvSpPr>
            <a:spLocks noGrp="1"/>
          </p:cNvSpPr>
          <p:nvPr>
            <p:ph type="title"/>
          </p:nvPr>
        </p:nvSpPr>
        <p:spPr/>
        <p:txBody>
          <a:bodyPr/>
          <a:lstStyle/>
          <a:p>
            <a:r>
              <a:rPr lang="nl-NL" dirty="0"/>
              <a:t>Second Opinion – Geohydrologische effecten</a:t>
            </a:r>
            <a:endParaRPr lang="en-GB" dirty="0"/>
          </a:p>
        </p:txBody>
      </p:sp>
      <p:pic>
        <p:nvPicPr>
          <p:cNvPr id="19" name="Afbeelding 18">
            <a:extLst>
              <a:ext uri="{FF2B5EF4-FFF2-40B4-BE49-F238E27FC236}">
                <a16:creationId xmlns:a16="http://schemas.microsoft.com/office/drawing/2014/main" id="{018AC866-B795-43D1-AD1F-C1CA47800097}"/>
              </a:ext>
            </a:extLst>
          </p:cNvPr>
          <p:cNvPicPr>
            <a:picLocks noChangeAspect="1"/>
          </p:cNvPicPr>
          <p:nvPr/>
        </p:nvPicPr>
        <p:blipFill>
          <a:blip r:embed="rId2"/>
          <a:stretch>
            <a:fillRect/>
          </a:stretch>
        </p:blipFill>
        <p:spPr>
          <a:xfrm>
            <a:off x="883022" y="2700193"/>
            <a:ext cx="10126334" cy="2987299"/>
          </a:xfrm>
          <a:prstGeom prst="rect">
            <a:avLst/>
          </a:prstGeom>
        </p:spPr>
      </p:pic>
    </p:spTree>
    <p:extLst>
      <p:ext uri="{BB962C8B-B14F-4D97-AF65-F5344CB8AC3E}">
        <p14:creationId xmlns:p14="http://schemas.microsoft.com/office/powerpoint/2010/main" val="150373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55A3097-25FF-4B7C-A1DE-72E66225C31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AD59EF82-7E05-4D62-A7B3-2FD1E46F4B2B}"/>
              </a:ext>
            </a:extLst>
          </p:cNvPr>
          <p:cNvSpPr>
            <a:spLocks noGrp="1"/>
          </p:cNvSpPr>
          <p:nvPr>
            <p:ph type="sldNum" sz="quarter" idx="16"/>
          </p:nvPr>
        </p:nvSpPr>
        <p:spPr/>
        <p:txBody>
          <a:bodyPr/>
          <a:lstStyle/>
          <a:p>
            <a:fld id="{EBE266AF-210D-4B9E-92F6-EF999B290F31}" type="slidenum">
              <a:rPr lang="en-AU" smtClean="0"/>
              <a:pPr/>
              <a:t>8</a:t>
            </a:fld>
            <a:endParaRPr lang="en-AU" dirty="0"/>
          </a:p>
        </p:txBody>
      </p:sp>
      <p:sp>
        <p:nvSpPr>
          <p:cNvPr id="4" name="Tijdelijke aanduiding voor inhoud 3">
            <a:extLst>
              <a:ext uri="{FF2B5EF4-FFF2-40B4-BE49-F238E27FC236}">
                <a16:creationId xmlns:a16="http://schemas.microsoft.com/office/drawing/2014/main" id="{DEC437AA-C2C0-4C9E-842B-513DBAC309F9}"/>
              </a:ext>
            </a:extLst>
          </p:cNvPr>
          <p:cNvSpPr>
            <a:spLocks noGrp="1"/>
          </p:cNvSpPr>
          <p:nvPr>
            <p:ph sz="quarter" idx="4"/>
          </p:nvPr>
        </p:nvSpPr>
        <p:spPr>
          <a:xfrm>
            <a:off x="838200" y="1591199"/>
            <a:ext cx="10215979" cy="4424400"/>
          </a:xfrm>
        </p:spPr>
        <p:txBody>
          <a:bodyPr/>
          <a:lstStyle/>
          <a:p>
            <a:r>
              <a:rPr lang="en-GB" dirty="0"/>
              <a:t>De </a:t>
            </a:r>
            <a:r>
              <a:rPr lang="en-GB" dirty="0" err="1"/>
              <a:t>fluctuatie</a:t>
            </a:r>
            <a:r>
              <a:rPr lang="en-GB" dirty="0"/>
              <a:t> van het </a:t>
            </a:r>
            <a:r>
              <a:rPr lang="en-GB" dirty="0" err="1"/>
              <a:t>ondiepe</a:t>
            </a:r>
            <a:r>
              <a:rPr lang="en-GB" dirty="0"/>
              <a:t> / </a:t>
            </a:r>
            <a:r>
              <a:rPr lang="en-GB" dirty="0" err="1"/>
              <a:t>freatische</a:t>
            </a:r>
            <a:r>
              <a:rPr lang="en-GB" dirty="0"/>
              <a:t> </a:t>
            </a:r>
            <a:r>
              <a:rPr lang="en-GB" dirty="0" err="1"/>
              <a:t>grondwater</a:t>
            </a:r>
            <a:r>
              <a:rPr lang="en-GB" dirty="0"/>
              <a:t> in de </a:t>
            </a:r>
            <a:r>
              <a:rPr lang="en-GB" dirty="0" err="1"/>
              <a:t>slecht</a:t>
            </a:r>
            <a:r>
              <a:rPr lang="en-GB" dirty="0"/>
              <a:t> </a:t>
            </a:r>
            <a:r>
              <a:rPr lang="en-GB" dirty="0" err="1"/>
              <a:t>doorlatende</a:t>
            </a:r>
            <a:r>
              <a:rPr lang="en-GB" dirty="0"/>
              <a:t> </a:t>
            </a:r>
            <a:r>
              <a:rPr lang="en-GB" dirty="0" err="1"/>
              <a:t>leemlaag</a:t>
            </a:r>
            <a:r>
              <a:rPr lang="en-GB" dirty="0"/>
              <a:t> </a:t>
            </a:r>
            <a:r>
              <a:rPr lang="en-GB" dirty="0" err="1"/>
              <a:t>zal</a:t>
            </a:r>
            <a:r>
              <a:rPr lang="en-GB" dirty="0"/>
              <a:t> </a:t>
            </a:r>
            <a:r>
              <a:rPr lang="en-GB" dirty="0" err="1"/>
              <a:t>afwijken</a:t>
            </a:r>
            <a:r>
              <a:rPr lang="en-GB" dirty="0"/>
              <a:t> van de </a:t>
            </a:r>
            <a:r>
              <a:rPr lang="en-GB" dirty="0" err="1"/>
              <a:t>stroming</a:t>
            </a:r>
            <a:r>
              <a:rPr lang="en-GB" dirty="0"/>
              <a:t> van het </a:t>
            </a:r>
            <a:r>
              <a:rPr lang="en-GB" dirty="0" err="1"/>
              <a:t>diepe</a:t>
            </a:r>
            <a:r>
              <a:rPr lang="en-GB" dirty="0"/>
              <a:t> </a:t>
            </a:r>
            <a:r>
              <a:rPr lang="en-GB" dirty="0" err="1"/>
              <a:t>grondwater</a:t>
            </a:r>
            <a:r>
              <a:rPr lang="en-GB" dirty="0"/>
              <a:t> in het </a:t>
            </a:r>
            <a:r>
              <a:rPr lang="en-GB" dirty="0" err="1"/>
              <a:t>sterk</a:t>
            </a:r>
            <a:r>
              <a:rPr lang="en-GB" dirty="0"/>
              <a:t> </a:t>
            </a:r>
            <a:r>
              <a:rPr lang="en-GB" dirty="0" err="1"/>
              <a:t>doorlatende</a:t>
            </a:r>
            <a:r>
              <a:rPr lang="en-GB" dirty="0"/>
              <a:t> </a:t>
            </a:r>
            <a:r>
              <a:rPr lang="en-GB" dirty="0" err="1"/>
              <a:t>grindpakket</a:t>
            </a:r>
            <a:r>
              <a:rPr lang="en-GB" dirty="0"/>
              <a:t> </a:t>
            </a:r>
          </a:p>
        </p:txBody>
      </p:sp>
      <p:sp>
        <p:nvSpPr>
          <p:cNvPr id="5" name="Titel 4">
            <a:extLst>
              <a:ext uri="{FF2B5EF4-FFF2-40B4-BE49-F238E27FC236}">
                <a16:creationId xmlns:a16="http://schemas.microsoft.com/office/drawing/2014/main" id="{EE7DCF4B-F7DB-4C68-B374-28C0DB4B327C}"/>
              </a:ext>
            </a:extLst>
          </p:cNvPr>
          <p:cNvSpPr>
            <a:spLocks noGrp="1"/>
          </p:cNvSpPr>
          <p:nvPr>
            <p:ph type="title"/>
          </p:nvPr>
        </p:nvSpPr>
        <p:spPr/>
        <p:txBody>
          <a:bodyPr/>
          <a:lstStyle/>
          <a:p>
            <a:r>
              <a:rPr lang="nl-NL" dirty="0"/>
              <a:t>Second Opinion – Geohydrologische effecten</a:t>
            </a:r>
            <a:endParaRPr lang="en-GB" dirty="0"/>
          </a:p>
        </p:txBody>
      </p:sp>
      <p:pic>
        <p:nvPicPr>
          <p:cNvPr id="6" name="Afbeelding 5">
            <a:extLst>
              <a:ext uri="{FF2B5EF4-FFF2-40B4-BE49-F238E27FC236}">
                <a16:creationId xmlns:a16="http://schemas.microsoft.com/office/drawing/2014/main" id="{66DE8237-3EEA-4361-94F5-62B0DF03A727}"/>
              </a:ext>
            </a:extLst>
          </p:cNvPr>
          <p:cNvPicPr>
            <a:picLocks noChangeAspect="1"/>
          </p:cNvPicPr>
          <p:nvPr/>
        </p:nvPicPr>
        <p:blipFill>
          <a:blip r:embed="rId2"/>
          <a:stretch>
            <a:fillRect/>
          </a:stretch>
        </p:blipFill>
        <p:spPr>
          <a:xfrm>
            <a:off x="885170" y="2410342"/>
            <a:ext cx="10169009" cy="2786113"/>
          </a:xfrm>
          <a:prstGeom prst="rect">
            <a:avLst/>
          </a:prstGeom>
        </p:spPr>
      </p:pic>
    </p:spTree>
    <p:extLst>
      <p:ext uri="{BB962C8B-B14F-4D97-AF65-F5344CB8AC3E}">
        <p14:creationId xmlns:p14="http://schemas.microsoft.com/office/powerpoint/2010/main" val="312121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55A3097-25FF-4B7C-A1DE-72E66225C31C}"/>
              </a:ext>
            </a:extLst>
          </p:cNvPr>
          <p:cNvSpPr>
            <a:spLocks noGrp="1"/>
          </p:cNvSpPr>
          <p:nvPr>
            <p:ph type="ftr" sz="quarter" idx="17"/>
          </p:nvPr>
        </p:nvSpPr>
        <p:spPr/>
        <p:txBody>
          <a:bodyPr/>
          <a:lstStyle/>
          <a:p>
            <a:endParaRPr lang="en-AU" dirty="0"/>
          </a:p>
        </p:txBody>
      </p:sp>
      <p:sp>
        <p:nvSpPr>
          <p:cNvPr id="3" name="Tijdelijke aanduiding voor dianummer 2">
            <a:extLst>
              <a:ext uri="{FF2B5EF4-FFF2-40B4-BE49-F238E27FC236}">
                <a16:creationId xmlns:a16="http://schemas.microsoft.com/office/drawing/2014/main" id="{AD59EF82-7E05-4D62-A7B3-2FD1E46F4B2B}"/>
              </a:ext>
            </a:extLst>
          </p:cNvPr>
          <p:cNvSpPr>
            <a:spLocks noGrp="1"/>
          </p:cNvSpPr>
          <p:nvPr>
            <p:ph type="sldNum" sz="quarter" idx="16"/>
          </p:nvPr>
        </p:nvSpPr>
        <p:spPr/>
        <p:txBody>
          <a:bodyPr/>
          <a:lstStyle/>
          <a:p>
            <a:fld id="{EBE266AF-210D-4B9E-92F6-EF999B290F31}" type="slidenum">
              <a:rPr lang="en-AU" smtClean="0"/>
              <a:pPr/>
              <a:t>9</a:t>
            </a:fld>
            <a:endParaRPr lang="en-AU" dirty="0"/>
          </a:p>
        </p:txBody>
      </p:sp>
      <p:sp>
        <p:nvSpPr>
          <p:cNvPr id="4" name="Tijdelijke aanduiding voor inhoud 3">
            <a:extLst>
              <a:ext uri="{FF2B5EF4-FFF2-40B4-BE49-F238E27FC236}">
                <a16:creationId xmlns:a16="http://schemas.microsoft.com/office/drawing/2014/main" id="{DEC437AA-C2C0-4C9E-842B-513DBAC309F9}"/>
              </a:ext>
            </a:extLst>
          </p:cNvPr>
          <p:cNvSpPr>
            <a:spLocks noGrp="1"/>
          </p:cNvSpPr>
          <p:nvPr>
            <p:ph sz="quarter" idx="4"/>
          </p:nvPr>
        </p:nvSpPr>
        <p:spPr>
          <a:xfrm>
            <a:off x="838200" y="1591199"/>
            <a:ext cx="3905249" cy="4424400"/>
          </a:xfrm>
        </p:spPr>
        <p:txBody>
          <a:bodyPr/>
          <a:lstStyle/>
          <a:p>
            <a:r>
              <a:rPr lang="nl-NL" dirty="0"/>
              <a:t>Modelberekeningen door </a:t>
            </a:r>
            <a:r>
              <a:rPr lang="nl-NL" dirty="0" err="1"/>
              <a:t>Geonius</a:t>
            </a:r>
            <a:r>
              <a:rPr lang="nl-NL" dirty="0"/>
              <a:t> uitgevoerd voor bepaling van GLG. </a:t>
            </a:r>
          </a:p>
          <a:p>
            <a:endParaRPr lang="nl-NL" dirty="0"/>
          </a:p>
          <a:p>
            <a:r>
              <a:rPr lang="nl-NL" dirty="0"/>
              <a:t>Uitgangspunten zijn conservatief gekozen (dus veilige aannames).</a:t>
            </a:r>
          </a:p>
          <a:p>
            <a:endParaRPr lang="nl-NL" dirty="0"/>
          </a:p>
          <a:p>
            <a:r>
              <a:rPr lang="nl-NL" dirty="0"/>
              <a:t>Ondiep grondwater is niet nader beschouwd. De toekomstige muur dient tot dezelfde hoogte ondoorlatend maken voor de beperking van deze effecten.</a:t>
            </a:r>
            <a:endParaRPr lang="en-GB" dirty="0"/>
          </a:p>
          <a:p>
            <a:endParaRPr lang="nl-NL" dirty="0"/>
          </a:p>
          <a:p>
            <a:endParaRPr lang="nl-NL" dirty="0"/>
          </a:p>
        </p:txBody>
      </p:sp>
      <p:sp>
        <p:nvSpPr>
          <p:cNvPr id="5" name="Titel 4">
            <a:extLst>
              <a:ext uri="{FF2B5EF4-FFF2-40B4-BE49-F238E27FC236}">
                <a16:creationId xmlns:a16="http://schemas.microsoft.com/office/drawing/2014/main" id="{EE7DCF4B-F7DB-4C68-B374-28C0DB4B327C}"/>
              </a:ext>
            </a:extLst>
          </p:cNvPr>
          <p:cNvSpPr>
            <a:spLocks noGrp="1"/>
          </p:cNvSpPr>
          <p:nvPr>
            <p:ph type="title"/>
          </p:nvPr>
        </p:nvSpPr>
        <p:spPr/>
        <p:txBody>
          <a:bodyPr/>
          <a:lstStyle/>
          <a:p>
            <a:r>
              <a:rPr lang="nl-NL" dirty="0"/>
              <a:t>Second Opinion – Geohydrologische effecten</a:t>
            </a:r>
            <a:endParaRPr lang="en-GB" dirty="0"/>
          </a:p>
        </p:txBody>
      </p:sp>
      <p:pic>
        <p:nvPicPr>
          <p:cNvPr id="7" name="Afbeelding 6">
            <a:extLst>
              <a:ext uri="{FF2B5EF4-FFF2-40B4-BE49-F238E27FC236}">
                <a16:creationId xmlns:a16="http://schemas.microsoft.com/office/drawing/2014/main" id="{F28DDAC8-A58F-45BA-AE43-30EA01F2940B}"/>
              </a:ext>
            </a:extLst>
          </p:cNvPr>
          <p:cNvPicPr>
            <a:picLocks noChangeAspect="1"/>
          </p:cNvPicPr>
          <p:nvPr/>
        </p:nvPicPr>
        <p:blipFill>
          <a:blip r:embed="rId2"/>
          <a:stretch>
            <a:fillRect/>
          </a:stretch>
        </p:blipFill>
        <p:spPr>
          <a:xfrm>
            <a:off x="5580144" y="1052332"/>
            <a:ext cx="4762499" cy="5442856"/>
          </a:xfrm>
          <a:prstGeom prst="rect">
            <a:avLst/>
          </a:prstGeom>
        </p:spPr>
      </p:pic>
    </p:spTree>
    <p:extLst>
      <p:ext uri="{BB962C8B-B14F-4D97-AF65-F5344CB8AC3E}">
        <p14:creationId xmlns:p14="http://schemas.microsoft.com/office/powerpoint/2010/main" val="1644936820"/>
      </p:ext>
    </p:extLst>
  </p:cSld>
  <p:clrMapOvr>
    <a:masterClrMapping/>
  </p:clrMapOvr>
</p:sld>
</file>

<file path=ppt/theme/theme1.xml><?xml version="1.0" encoding="utf-8"?>
<a:theme xmlns:a="http://schemas.openxmlformats.org/drawingml/2006/main" name="1_Template Slides">
  <a:themeElements>
    <a:clrScheme name="Custom 11">
      <a:dk1>
        <a:sysClr val="windowText" lastClr="000000"/>
      </a:dk1>
      <a:lt1>
        <a:sysClr val="window" lastClr="FFFFFF"/>
      </a:lt1>
      <a:dk2>
        <a:srgbClr val="292929"/>
      </a:dk2>
      <a:lt2>
        <a:srgbClr val="D9D8D6"/>
      </a:lt2>
      <a:accent1>
        <a:srgbClr val="011E41"/>
      </a:accent1>
      <a:accent2>
        <a:srgbClr val="6788B1"/>
      </a:accent2>
      <a:accent3>
        <a:srgbClr val="479CAA"/>
      </a:accent3>
      <a:accent4>
        <a:srgbClr val="8CB680"/>
      </a:accent4>
      <a:accent5>
        <a:srgbClr val="D9BE89"/>
      </a:accent5>
      <a:accent6>
        <a:srgbClr val="F42E07"/>
      </a:accent6>
      <a:hlink>
        <a:srgbClr val="011E41"/>
      </a:hlink>
      <a:folHlink>
        <a:srgbClr val="479CAA"/>
      </a:folHlink>
    </a:clrScheme>
    <a:fontScheme name="Custom 4">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ulse">
      <a:srgbClr val="6687B0"/>
    </a:custClr>
    <a:custClr name="Pulse 01">
      <a:srgbClr val="6DAED3"/>
    </a:custClr>
    <a:custClr name="Pulse 02">
      <a:srgbClr val="357BA2"/>
    </a:custClr>
    <a:custClr name="Pulse 03">
      <a:srgbClr val="0E406A"/>
    </a:custClr>
    <a:custClr name="Pulse 04">
      <a:srgbClr val="1A3555"/>
    </a:custClr>
    <a:custClr name="Strata">
      <a:srgbClr val="479CAA"/>
    </a:custClr>
    <a:custClr name="Strata 01">
      <a:srgbClr val="61AFB9"/>
    </a:custClr>
    <a:custClr name="Strata 02">
      <a:srgbClr val="3D8598"/>
    </a:custClr>
    <a:custClr name="Strata 03">
      <a:srgbClr val="3D5F74"/>
    </a:custClr>
    <a:custClr name="Strata 04">
      <a:srgbClr val="004C54"/>
    </a:custClr>
    <a:custClr name="Motion">
      <a:srgbClr val="8AB37E"/>
    </a:custClr>
    <a:custClr name="Motion 01">
      <a:srgbClr val="76BE82"/>
    </a:custClr>
    <a:custClr name="Motion 02">
      <a:srgbClr val="2B8E70"/>
    </a:custClr>
    <a:custClr name="Motion 03">
      <a:srgbClr val="016964"/>
    </a:custClr>
    <a:custClr name="Motion 04">
      <a:srgbClr val="466E63"/>
    </a:custClr>
    <a:custClr name="Cosmic">
      <a:srgbClr val="D8BE89"/>
    </a:custClr>
    <a:custClr name="Cosmic 01">
      <a:srgbClr val="CF994E"/>
    </a:custClr>
    <a:custClr name="Cosmic 02">
      <a:srgbClr val="F1CC4D"/>
    </a:custClr>
    <a:custClr name="Cosmic 03">
      <a:srgbClr val="ED9939"/>
    </a:custClr>
    <a:custClr name="Cosmic 04">
      <a:srgbClr val="CB5F34"/>
    </a:custClr>
    <a:custClr name="Vega">
      <a:srgbClr val="F42E07"/>
    </a:custClr>
    <a:custClr name="Vega 01">
      <a:srgbClr val="EC6553"/>
    </a:custClr>
    <a:custClr name="Vega 02">
      <a:srgbClr val="C31527"/>
    </a:custClr>
    <a:custClr name="Vega 03">
      <a:srgbClr val="982A21"/>
    </a:custClr>
    <a:custClr name="Vega 04">
      <a:srgbClr val="6C1810"/>
    </a:custClr>
  </a:custClrLst>
  <a:extLst>
    <a:ext uri="{05A4C25C-085E-4340-85A3-A5531E510DB2}">
      <thm15:themeFamily xmlns:thm15="http://schemas.microsoft.com/office/thememl/2012/main" name="Presentation Template.potx" id="{C1405F0E-01F4-45F9-8472-ABD9FAB8EC2E}" vid="{87728B70-8E34-48BC-8091-C692D41B23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491E1F5-3C79-4B9D-907F-8BC08CB454B3}">
  <we:reference id="fd624fb9-2cff-43d6-a4a7-5636de2a5b64" version="1.5.0.0" store="EXCatalog" storeType="EXCatalog"/>
  <we:alternateReferences>
    <we:reference id="WA200001766" version="1.5.0.0" store="en-US" storeType="OMEX"/>
  </we:alternateReferences>
  <we:properties>
    <we:property name="CantoAssets" value="&quot;[{\&quot;scheme\&quot;:\&quot;image\&quot;,\&quot;id\&quot;:\&quot;jd2lqmil097gffl37df1e53k34\&quot;,\&quot;tenant\&quot;:\&quot;fugro.canto.global\&quot;,\&quot;time\&quot;:\&quot;20210517104254000\&quot;,\&quot;name\&quot;:\&quot;SCAR remote solution 1.jpg\&quot;,\&quot;addedby\&quot;:\&quot;test\&quot;},{\&quot;scheme\&quot;:\&quot;image\&quot;,\&quot;id\&quot;:\&quot;qahl5foa017e92egtocnui166c\&quot;,\&quot;tenant\&quot;:\&quot;fugro.canto.global\&quot;,\&quot;time\&quot;:\&quot;20210423145610000\&quot;,\&quot;name\&quot;:\&quot;Lynetteholmen_HUB.jpg\&quot;,\&quot;addedby\&quot;:\&quot;test\&quot;},{\&quot;scheme\&quot;:\&quot;image\&quot;,\&quot;id\&quot;:\&quot;jd3ugv1ng13uj6ffbu4aejou1f\&quot;,\&quot;tenant\&quot;:\&quot;fugro.canto.global\&quot;,\&quot;time\&quot;:\&quot;20210204140239000\&quot;,\&quot;name\&quot;:\&quot;STRUCTURAL MONITORING-ST.jpg\&quot;,\&quot;addedby\&quot;:\&quot;test\&quot;},{\&quot;scheme\&quot;:\&quot;image\&quot;,\&quot;id\&quot;:\&quot;q25lofbf4p307d1vddcsvlte3t\&quot;,\&quot;tenant\&quot;:\&quot;fugro.canto.global\&quot;,\&quot;time\&quot;:\&quot;20210204140213000\&quot;,\&quot;name\&quot;:\&quot;SITE INVESTIGATION-QB.jpg\&quot;,\&quot;addedby\&quot;:\&quot;test\&quot;},{\&quot;scheme\&quot;:\&quot;image\&quot;,\&quot;id\&quot;:\&quot;hc1j0aq8lh4spejeq4u1d6q22q\&quot;,\&quot;tenant\&quot;:\&quot;fugro.canto.global\&quot;,\&quot;time\&quot;:\&quot;20210204140213000\&quot;,\&quot;name\&quot;:\&quot;SITE INVESTIGATION-ST.jpg\&quot;,\&quot;addedby\&quot;:\&quot;test\&quot;},{\&quot;scheme\&quot;:\&quot;image\&quot;,\&quot;id\&quot;:\&quot;8d9o0mde1t45h1bqnpqpadgn25\&quot;,\&quot;tenant\&quot;:\&quot;fugro.canto.global\&quot;,\&quot;time\&quot;:\&quot;20210204140159000\&quot;,\&quot;name\&quot;:\&quot;SEEP HUNTING-ST.jpg\&quot;,\&quot;addedby\&quot;:\&quot;test\&quot;},{\&quot;scheme\&quot;:\&quot;image\&quot;,\&quot;id\&quot;:\&quot;cvumeiatr9715eqllbt2btlg5t\&quot;,\&quot;tenant\&quot;:\&quot;fugro.canto.global\&quot;,\&quot;time\&quot;:\&quot;20210204140157000\&quot;,\&quot;name\&quot;:\&quot;SEEP HUNTING-MG.jpg\&quot;,\&quot;addedby\&quot;:\&quot;test\&quot;},{\&quot;scheme\&quot;:\&quot;image\&quot;,\&quot;id\&quot;:\&quot;psksfodpsd4t7bct8upkc99d0h\&quot;,\&quot;tenant\&quot;:\&quot;fugro.canto.global\&quot;,\&quot;time\&quot;:\&quot;20210204140202000\&quot;,\&quot;name\&quot;:\&quot;SETTLEMENT MEASUREMENT-MG.jpg\&quot;,\&quot;addedby\&quot;:\&quot;test\&quot;},{\&quot;scheme\&quot;:\&quot;image\&quot;,\&quot;id\&quot;:\&quot;0cla99ilht5obb3isrirungs3k\&quot;,\&quot;tenant\&quot;:\&quot;fugro.canto.global\&quot;,\&quot;time\&quot;:\&quot;20210204140220000\&quot;,\&quot;name\&quot;:\&quot;STRAIN MEASUREMENT-MG.jpg\&quot;,\&quot;addedby\&quot;:\&quot;test\&quot;},{\&quot;scheme\&quot;:\&quot;image\&quot;,\&quot;id\&quot;:\&quot;cfqbt52t2h3vf2eqhqpn3ur84h\&quot;,\&quot;tenant\&quot;:\&quot;fugro.canto.global\&quot;,\&quot;time\&quot;:\&quot;20210204140231000\&quot;,\&quot;name\&quot;:\&quot;STRUCTURAL MONITORING-MG.jpg\&quot;,\&quot;addedby\&quot;:\&quot;test\&quot;},{\&quot;scheme\&quot;:\&quot;image\&quot;,\&quot;id\&quot;:\&quot;5s5i85s6ed6bf1kdtbc1mkfi5n\&quot;,\&quot;tenant\&quot;:\&quot;fugro.canto.global\&quot;,\&quot;time\&quot;:\&quot;20210517104913000\&quot;,\&quot;name\&quot;:\&quot;Fugro Synergy at Borssele wind farm.jpg\&quot;,\&quot;addedby\&quot;:\&quot;test\&quot;},{\&quot;scheme\&quot;:\&quot;image\&quot;,\&quot;id\&quot;:\&quot;ff1j6hdovl0nbfj23laporpu5b\&quot;,\&quot;tenant\&quot;:\&quot;fugro.canto.global\&quot;,\&quot;time\&quot;:\&quot;20210423143109000\&quot;,\&quot;name\&quot;:\&quot;LLAUV_image.jpg\&quot;,\&quot;addedby\&quot;:\&quot;test\&quot;},{\&quot;scheme\&quot;:\&quot;image\&quot;,\&quot;id\&quot;:\&quot;i8ge08nlu11vlel9v6mqlv8g7k\&quot;,\&quot;tenant\&quot;:\&quot;fugro.canto.global\&quot;,\&quot;time\&quot;:\&quot;20210423142452000\&quot;,\&quot;name\&quot;:\&quot;Fugro Voyager aerial view.JPG\&quot;,\&quot;addedby\&quot;:\&quot;test\&quot;},{\&quot;scheme\&quot;:\&quot;image\&quot;,\&quot;id\&quot;:\&quot;67peov9vdh63358pn51i2ehp3p\&quot;,\&quot;tenant\&quot;:\&quot;fugro.canto.global\&quot;,\&quot;time\&quot;:\&quot;20210419125711000\&quot;,\&quot;name\&quot;:\&quot;JWD 1st buoy Deployment.jpg\&quot;,\&quot;addedby\&quot;:\&quot;test\&quot;},{\&quot;scheme\&quot;:\&quot;image\&quot;,\&quot;id\&quot;:\&quot;r0nospukjh0p303dfed8vn0059\&quot;,\&quot;tenant\&quot;:\&quot;fugro.canto.global\&quot;,\&quot;time\&quot;:\&quot;20210409105306000\&quot;,\&quot;name\&quot;:\&quot;Seawatch wind LiDAR buoy transfer to vessel, New York 02.jpg\&quot;,\&quot;addedby\&quot;:\&quot;test\&quot;},{\&quot;scheme\&quot;:\&quot;image\&quot;,\&quot;id\&quot;:\&quot;eov3t2ci1l05j3iptqk223gg0k\&quot;,\&quot;tenant\&quot;:\&quot;fugro.canto.global\&quot;,\&quot;time\&quot;:\&quot;20210308092949000\&quot;,\&quot;name\&quot;:\&quot;Fugro Sea Giant.jpg\&quot;,\&quot;addedby\&quot;:\&quot;test\&quot;},{\&quot;scheme\&quot;:\&quot;image\&quot;,\&quot;id\&quot;:\&quot;fd69e9eqqd3vnckce0efi2em6g\&quot;,\&quot;tenant\&quot;:\&quot;fugro.canto.global\&quot;,\&quot;time\&quot;:\&quot;20201201145812000\&quot;,\&quot;name\&quot;:\&quot;Remote Operations Centre (ROC) Aberdeen 04.jpg\&quot;,\&quot;addedby\&quot;:\&quot;test\&quot;},{\&quot;scheme\&quot;:\&quot;image\&quot;,\&quot;id\&quot;:\&quot;sc5kd953cl573acmm1q62p3k23\&quot;,\&quot;tenant\&quot;:\&quot;fugro.canto.global\&quot;,\&quot;time\&quot;:\&quot;20201127162218000\&quot;,\&quot;name\&quot;:\&quot;Vibroseis truck sirius minerals 02.jpg\&quot;,\&quot;addedby\&quot;:\&quot;test\&quot;},{\&quot;scheme\&quot;:\&quot;image\&quot;,\&quot;id\&quot;:\&quot;eskbhtb6811236onpuvq9t9f7d\&quot;,\&quot;tenant\&quot;:\&quot;fugro.canto.global\&quot;,\&quot;time\&quot;:\&quot;20210504123629000\&quot;,\&quot;name\&quot;:\&quot;Employee conducting land surveying.jpg\&quot;,\&quot;addedby\&quot;:\&quot;test\&quot;},{\&quot;scheme\&quot;:\&quot;image\&quot;,\&quot;id\&quot;:\&quot;l9dtahvvdd67r3n9plarot3b3d\&quot;,\&quot;tenant\&quot;:\&quot;fugro.canto.global\&quot;,\&quot;time\&quot;:\&quot;20210517104356000\&quot;,\&quot;name\&quot;:\&quot;SCAR remote solution 2.png\&quot;,\&quot;addedby\&quot;:\&quot;test\&quot;},{\&quot;scheme\&quot;:\&quot;image\&quot;,\&quot;id\&quot;:\&quot;jegr3pa3f54e9cf2qlb9pj8u5r\&quot;,\&quot;tenant\&quot;:\&quot;fugro.canto.global\&quot;,\&quot;time\&quot;:\&quot;20210331123912000\&quot;,\&quot;name\&quot;:\&quot;Aran van collecting data in Alaska.jpg\&quot;,\&quot;addedby\&quot;:\&quot;test\&quot;},{\&quot;scheme\&quot;:\&quot;image\&quot;,\&quot;id\&quot;:\&quot;dmnrpjn82h01b058s66p405d62\&quot;,\&quot;tenant\&quot;:\&quot;fugro.canto.global\&quot;,\&quot;time\&quot;:\&quot;20210331122848000\&quot;,\&quot;name\&quot;:\&quot;Factory testing the Deep Line cone.jpg\&quot;,\&quot;addedby\&quot;:\&quot;test\&quot;},{\&quot;scheme\&quot;:\&quot;image\&quot;,\&quot;id\&quot;:\&quot;hcgqb44hud59n4vro6s4ri3r15\&quot;,\&quot;tenant\&quot;:\&quot;fugro.canto.global\&quot;,\&quot;time\&quot;:\&quot;20210312124323000\&quot;,\&quot;name\&quot;:\&quot;Cadastral land surveying.jpg\&quot;,\&quot;addedby\&quot;:\&quot;test\&quot;},{\&quot;scheme\&quot;:\&quot;image\&quot;,\&quot;id\&quot;:\&quot;pbp1t0cu716v370i6a4h8a320t\&quot;,\&quot;tenant\&quot;:\&quot;fugro.canto.global\&quot;,\&quot;time\&quot;:\&quot;20210308091959000\&quot;,\&quot;name\&quot;:\&quot;Deep Drive performing CPT for housing construction 2.jpg\&quot;,\&quot;addedby\&quot;:\&quot;test\&quot;},{\&quot;scheme\&quot;:\&quot;image\&quot;,\&quot;id\&quot;:\&quot;ag0u2v9evl1uv6jtuokjtpjb6r\&quot;,\&quot;tenant\&quot;:\&quot;fugro.canto.global\&quot;,\&quot;time\&quot;:\&quot;20210430132014000\&quot;,\&quot;name\&quot;:\&quot;Blue shadow undergoing optomisation trials in Australia 04.jpg\&quot;,\&quot;addedby\&quot;:\&quot;test\&quot;},{\&quot;scheme\&quot;:\&quot;image\&quot;,\&quot;id\&quot;:\&quot;8en52b1gtd5lt060uem20mgg5u\&quot;,\&quot;tenant\&quot;:\&quot;fugro.canto.global\&quot;,\&quot;time\&quot;:\&quot;20210423142447000\&quot;,\&quot;name\&quot;:\&quot;Fugro Voyager 08.JPG\&quot;,\&quot;addedby\&quot;:\&quot;test\&quot;},{\&quot;scheme\&quot;:\&quot;image\&quot;,\&quot;id\&quot;:\&quot;i8ntqebt352j3338be705vsj1t\&quot;,\&quot;tenant\&quot;:\&quot;fugro.canto.global\&quot;,\&quot;time\&quot;:\&quot;20210414143317000\&quot;,\&quot;name\&quot;:\&quot;Deploying the  AUV from the Kobi Ruegg 01.JPG\&quot;,\&quot;addedby\&quot;:\&quot;test\&quot;},{\&quot;scheme\&quot;:\&quot;image\&quot;,\&quot;id\&quot;:\&quot;4ipfvnp4951mh4idvbikudr01n\&quot;,\&quot;tenant\&quot;:\&quot;fugro.canto.global\&quot;,\&quot;time\&quot;:\&quot;20210409121038000\&quot;,\&quot;name\&quot;:\&quot;Survey crew deploying the sparker geophysical equipment.jpg\&quot;,\&quot;addedby\&quot;:\&quot;test\&quot;},{\&quot;scheme\&quot;:\&quot;image\&quot;,\&quot;id\&quot;:\&quot;8a7vhb41kt4qvcl8919ivgp96b\&quot;,\&quot;tenant\&quot;:\&quot;fugro.canto.global\&quot;,\&quot;time\&quot;:\&quot;20210308091624000\&quot;,\&quot;name\&quot;:\&quot;Metocean weather buoy Uruguay.jpg\&quot;,\&quot;addedby\&quot;:\&quot;test\&quot;},{\&quot;scheme\&quot;:\&quot;image\&quot;,\&quot;id\&quot;:\&quot;e7rm5fdkcd34t621qct9a9bl42\&quot;,\&quot;tenant\&quot;:\&quot;fugro.canto.global\&quot;,\&quot;time\&quot;:\&quot;20210414143655000\&quot;,\&quot;name\&quot;:\&quot;Kobi Ruegg conducting SVP at night 03.JPG\&quot;,\&quot;addedby\&quot;:\&quot;test\&quot;},{\&quot;scheme\&quot;:\&quot;image\&quot;,\&quot;id\&quot;:\&quot;9eainanuqd6211sdcerm16ac3c\&quot;,\&quot;tenant\&quot;:\&quot;fugro.canto.global\&quot;,\&quot;time\&quot;:\&quot;20201222125634000\&quot;,\&quot;name\&quot;:\&quot;Jack-up Barge Maldives 06.jpg\&quot;,\&quot;addedby\&quot;:\&quot;test\&quot;},{\&quot;scheme\&quot;:\&quot;image\&quot;,\&quot;id\&quot;:\&quot;rvsh57a2nl7m94equagkdsqn1o\&quot;,\&quot;tenant\&quot;:\&quot;fugro.canto.global\&quot;,\&quot;time\&quot;:\&quot;20201127115837000\&quot;,\&quot;name\&quot;:\&quot;Geowing 01.jpg\&quot;,\&quot;addedby\&quot;:\&quot;test\&quot;},{\&quot;scheme\&quot;:\&quot;image\&quot;,\&quot;id\&quot;:\&quot;f0fiar05ad7nvbahh8gslcrh6n\&quot;,\&quot;tenant\&quot;:\&quot;fugro.canto.global\&quot;,\&quot;time\&quot;:\&quot;20201127114649000\&quot;,\&quot;name\&quot;:\&quot;Atlantis Dweller 01.jpg\&quot;,\&quot;addedby\&quot;:\&quot;test\&quot;},{\&quot;scheme\&quot;:\&quot;image\&quot;,\&quot;id\&quot;:\&quot;babu8p5s89431fn4s62o35874a\&quot;,\&quot;tenant\&quot;:\&quot;fugro.canto.global\&quot;,\&quot;time\&quot;:\&quot;20200422113628000\&quot;,\&quot;name\&quot;:\&quot;Pilot navigating ROV_Brazil.jpg\&quot;,\&quot;addedby\&quot;:\&quot;test\&quot;},{\&quot;scheme\&quot;:\&quot;image\&quot;,\&quot;id\&quot;:\&quot;ema444eof92urartlcvghjqm5d\&quot;,\&quot;tenant\&quot;:\&quot;fugro.canto.global\&quot;,\&quot;time\&quot;:\&quot;20200422113505000\&quot;,\&quot;name\&quot;:\&quot;Jack-up barge.jpg\&quot;,\&quot;addedby\&quot;:\&quot;test\&quot;},{\&quot;scheme\&quot;:\&quot;image\&quot;,\&quot;id\&quot;:\&quot;d7l48q5v8p6mb0knlk73oio873\&quot;,\&quot;tenant\&quot;:\&quot;fugro.canto.global\&quot;,\&quot;time\&quot;:\&quot;20210326093206000\&quot;,\&quot;name\&quot;:\&quot;Blue Volta on Seabed visual.jpg\&quot;,\&quot;addedby\&quot;:\&quot;test\&quot;},{\&quot;scheme\&quot;:\&quot;image\&quot;,\&quot;id\&quot;:\&quot;vnvqvvi46h6cf9eo3b7kdikv7p\&quot;,\&quot;tenant\&quot;:\&quot;fugro.canto.global\&quot;,\&quot;time\&quot;:\&quot;20210430131303000\&quot;,\&quot;name\&quot;:\&quot;Blue Shadow piercing through water in USA.jpg\&quot;,\&quot;addedby\&quot;:\&quot;test\&quot;},{\&quot;scheme\&quot;:\&quot;image\&quot;,\&quot;id\&quot;:\&quot;ekdep7lasl4e3d8hit4s6i7j3n\&quot;,\&quot;tenant\&quot;:\&quot;fugro.canto.global\&quot;,\&quot;time\&quot;:\&quot;20210326094211000\&quot;,\&quot;name\&quot;:\&quot;Fugro Blue Essence 03.jpg\&quot;,\&quot;addedby\&quot;:\&quot;test\&quot;},{\&quot;scheme\&quot;:\&quot;image\&quot;,\&quot;id\&quot;:\&quot;dacc6oo4dp3s98abbik5aunb4p\&quot;,\&quot;tenant\&quot;:\&quot;fugro.canto.global\&quot;,\&quot;time\&quot;:\&quot;20210419101037000\&quot;,\&quot;name\&quot;:\&quot;Blue Volta flying HD.jpg\&quot;,\&quot;addedby\&quot;:\&quot;test\&quot;},{\&quot;scheme\&quot;:\&quot;image\&quot;,\&quot;id\&quot;:\&quot;qbfo96d28l7hdaussv333h3e2g\&quot;,\&quot;tenant\&quot;:\&quot;fugro.canto.global\&quot;,\&quot;time\&quot;:\&quot;20210426064741000\&quot;,\&quot;name\&quot;:\&quot;Fugro USV Fleet Infographic - Low Res.jpg\&quot;,\&quot;addedby\&quot;:\&quot;test\&quot;},{\&quot;scheme\&quot;:\&quot;image\&quot;,\&quot;id\&quot;:\&quot;ek3cnd505d6vv76iug01404e5b\&quot;,\&quot;tenant\&quot;:\&quot;fugro.canto.global\&quot;,\&quot;time\&quot;:\&quot;20210205102149000\&quot;,\&quot;name\&quot;:\&quot;Blue Shadow LARS_close up side view.jpg\&quot;,\&quot;addedby\&quot;:\&quot;test\&quot;},{\&quot;scheme\&quot;:\&quot;image\&quot;,\&quot;id\&quot;:\&quot;6d7m3a8oah2pp6t7o7d99qnc0l\&quot;,\&quot;tenant\&quot;:\&quot;fugro.canto.global\&quot;,\&quot;time\&quot;:\&quot;20210204140222000\&quot;,\&quot;name\&quot;:\&quot;STRAIN MEASUREMENT-ST.jpg\&quot;,\&quot;addedby\&quot;:\&quot;test\&quot;},{\&quot;scheme\&quot;:\&quot;image\&quot;,\&quot;id\&quot;:\&quot;en7i3pf2n97r764lcfgc6fuh0n\&quot;,\&quot;tenant\&quot;:\&quot;fugro.canto.global\&quot;,\&quot;time\&quot;:\&quot;20210204140201000\&quot;,\&quot;name\&quot;:\&quot;SETTLEMENT MEASUREMENT-PB.jpg\&quot;,\&quot;addedby\&quot;:\&quot;test\&quot;},{\&quot;scheme\&quot;:\&quot;image\&quot;,\&quot;id\&quot;:\&quot;8r7rg0iord3010df0pgcud2a05\&quot;,\&quot;tenant\&quot;:\&quot;fugro.canto.global\&quot;,\&quot;time\&quot;:\&quot;20210419101530000\&quot;,\&quot;name\&quot;:\&quot;OIL AND GAS PLATFORM-ST.jpg\&quot;,\&quot;addedby\&quot;:\&quot;test\&quot;},{\&quot;scheme\&quot;:\&quot;image\&quot;,\&quot;id\&quot;:\&quot;q8rg88dr9d22j92lfv0kius049\&quot;,\&quot;tenant\&quot;:\&quot;fugro.canto.global\&quot;,\&quot;time\&quot;:\&quot;20210527120814000\&quot;,\&quot;name\&quot;:\&quot;Platform in North Sea in the mist.jpg\&quot;,\&quot;addedby\&quot;:\&quot;test\&quot;},{\&quot;scheme\&quot;:\&quot;image\&quot;,\&quot;id\&quot;:\&quot;0bs0pj82b52e321j9h4njpbu5s\&quot;,\&quot;tenant\&quot;:\&quot;fugro.canto.global\&quot;,\&quot;time\&quot;:\&quot;20210527120408000\&quot;,\&quot;name\&quot;:\&quot;ARAN van near railroad.jpg\&quot;,\&quot;addedby\&quot;:\&quot;test\&quot;},{\&quot;scheme\&quot;:\&quot;image\&quot;,\&quot;id\&quot;:\&quot;42am9og0sd6th77qpq4m6qaf7j\&quot;,\&quot;tenant\&quot;:\&quot;fugro.canto.global\&quot;,\&quot;time\&quot;:\&quot;20210204140303000\&quot;,\&quot;name\&quot;:\&quot;VORTEX INDUCED MONITORING-ST.jpg\&quot;,\&quot;addedby\&quot;:\&quot;test\&quot;},{\&quot;scheme\&quot;:\&quot;image\&quot;,\&quot;id\&quot;:\&quot;tgbiilro0511nfdv407ftl791v\&quot;,\&quot;tenant\&quot;:\&quot;fugro.canto.global\&quot;,\&quot;time\&quot;:\&quot;20210204140218000\&quot;,\&quot;name\&quot;:\&quot;STANDARDS-ST.jpg\&quot;,\&quot;addedby\&quot;:\&quot;test\&quot;},{\&quot;scheme\&quot;:\&quot;image\&quot;,\&quot;id\&quot;:\&quot;fagp1gsdtd3v75o6rrhgbp7u6u\&quot;,\&quot;tenant\&quot;:\&quot;fugro.canto.global\&quot;,\&quot;time\&quot;:\&quot;20210204140137000\&quot;,\&quot;name\&quot;:\&quot;RECRUITMENT-ST.jpg\&quot;,\&quot;addedby\&quot;:\&quot;test\&quot;},{\&quot;scheme\&quot;:\&quot;image\&quot;,\&quot;id\&quot;:\&quot;0rrkgjt81l4gt93jjl892un35p\&quot;,\&quot;tenant\&quot;:\&quot;fugro.canto.global\&quot;,\&quot;time\&quot;:\&quot;20210204140123000\&quot;,\&quot;name\&quot;:\&quot;PROJECT MANAGEMENT-ST.jpg\&quot;,\&quot;addedby\&quot;:\&quot;test\&quot;},{\&quot;scheme\&quot;:\&quot;image\&quot;,\&quot;id\&quot;:\&quot;ppu3uhi0c94nd9ep27l15bhn73\&quot;,\&quot;tenant\&quot;:\&quot;fugro.canto.global\&quot;,\&quot;time\&quot;:\&quot;20210204140133000\&quot;,\&quot;name\&quot;:\&quot;QAQC-ST.jpg\&quot;,\&quot;addedby\&quot;:\&quot;test\&quot;},{\&quot;scheme\&quot;:\&quot;image\&quot;,\&quot;id\&quot;:\&quot;emo08jcj053ql7fgfgv8i8ld2g\&quot;,\&quot;tenant\&quot;:\&quot;fugro.canto.global\&quot;,\&quot;time\&quot;:\&quot;20210527121817000\&quot;,\&quot;name\&quot;:\&quot;Sunrise in Tisbury Wharf during Mayflower Wind survey.jpg\&quot;,\&quot;addedby\&quot;:\&quot;test\&quot;},{\&quot;scheme\&quot;:\&quot;image\&quot;,\&quot;id\&quot;:\&quot;u2j9i4juph7899v8sj22qhgb4j\&quot;,\&quot;tenant\&quot;:\&quot;fugro.canto.global\&quot;,\&quot;time\&quot;:\&quot;20210528151432000\&quot;,\&quot;name\&quot;:\&quot;Satellites in Perth day time.jpg\&quot;,\&quot;addedby\&quot;:\&quot;test\&quot;},{\&quot;scheme\&quot;:\&quot;image\&quot;,\&quot;id\&quot;:\&quot;rj8st8i47t5tt4iskov49n3u0n\&quot;,\&quot;tenant\&quot;:\&quot;fugro.canto.global\&quot;,\&quot;time\&quot;:\&quot;20210430132008000\&quot;,\&quot;name\&quot;:\&quot;Blue shadow undergoing optomisation trials in Australia 01.jpg\&quot;,\&quot;addedby\&quot;:\&quot;test\&quot;},{\&quot;scheme\&quot;:\&quot;image\&quot;,\&quot;id\&quot;:\&quot;7p2i1l3mi51bj4prorg0befd1i\&quot;,\&quot;tenant\&quot;:\&quot;fugro.canto.global\&quot;,\&quot;time\&quot;:\&quot;20210326093527000\&quot;,\&quot;name\&quot;:\&quot;In situ environmental services, Denmark.jpg\&quot;,\&quot;addedby\&quot;:\&quot;test\&quot;},{\&quot;scheme\&quot;:\&quot;image\&quot;,\&quot;id\&quot;:\&quot;d8vfk90sv93ghbfcjduqfl5640\&quot;,\&quot;tenant\&quot;:\&quot;fugro.canto.global\&quot;,\&quot;time\&quot;:\&quot;20210517104639000\&quot;,\&quot;name\&quot;:\&quot;RILA system surveying the Forth Bridge, Scotland.jpg\&quot;,\&quot;addedby\&quot;:\&quot;test\&quot;},{\&quot;scheme\&quot;:\&quot;image\&quot;,\&quot;id\&quot;:\&quot;dgutrbf7892598merrt9mh4b69\&quot;,\&quot;tenant\&quot;:\&quot;fugro.canto.global\&quot;,\&quot;time\&quot;:\&quot;20210308093601000\&quot;,\&quot;name\&quot;:\&quot;Aran 120 jack-up drilling borehole for Silvertown Tunnel project.jpg\&quot;,\&quot;addedby\&quot;:\&quot;test\&quot;},{\&quot;scheme\&quot;:\&quot;image\&quot;,\&quot;id\&quot;:\&quot;538bp676k540j35f5u0lbs2627\&quot;,\&quot;tenant\&quot;:\&quot;fugro.canto.global\&quot;,\&quot;time\&quot;:\&quot;20200518112321000\&quot;,\&quot;name\&quot;:\&quot;3D model scanning of cave_Cosquer Cave, Calanques National Park, France.jpg\&quot;,\&quot;addedby\&quot;:\&quot;test\&quot;},{\&quot;scheme\&quot;:\&quot;image\&quot;,\&quot;id\&quot;:\&quot;ihui5aehd90nj5ivc8rru09j0h\&quot;,\&quot;tenant\&quot;:\&quot;fugro.canto.global\&quot;,\&quot;time\&quot;:\&quot;20210204140213000\&quot;,\&quot;name\&quot;:\&quot;SITE INVESTIGATION-PB.jpg\&quot;,\&quot;addedby\&quot;:\&quot;test\&quot;},{\&quot;scheme\&quot;:\&quot;image\&quot;,\&quot;id\&quot;:\&quot;c7lvu55ptt3lf0r5lq6e5ku60p\&quot;,\&quot;tenant\&quot;:\&quot;fugro.canto.global\&quot;,\&quot;time\&quot;:\&quot;20210419125712000\&quot;,\&quot;name\&quot;:\&quot;JWD 5th buoy Deployment (2).jpg\&quot;,\&quot;addedby\&quot;:\&quot;test\&quot;},{\&quot;scheme\&quot;:\&quot;image\&quot;,\&quot;id\&quot;:\&quot;ekqhkjoha938ldfc6hvk8fta2b\&quot;,\&quot;tenant\&quot;:\&quot;fugro.canto.global\&quot;,\&quot;time\&quot;:\&quot;20210419125713000\&quot;,\&quot;name\&quot;:\&quot;JWD 2nd buoy Deployment.jpg\&quot;,\&quot;addedby\&quot;:\&quot;test\&quot;},{\&quot;scheme\&quot;:\&quot;image\&quot;,\&quot;id\&quot;:\&quot;8214u1jj591u3a0ju2afuifi42\&quot;,\&quot;tenant\&quot;:\&quot;fugro.canto.global\&quot;,\&quot;time\&quot;:\&quot;20210409120428000\&quot;,\&quot;name\&quot;:\&quot;Sunrise in North Sea.jpg\&quot;,\&quot;addedby\&quot;:\&quot;test\&quot;},{\&quot;scheme\&quot;:\&quot;image\&quot;,\&quot;id\&quot;:\&quot;bcqrk8lsep73v68tckbljqeg1u\&quot;,\&quot;tenant\&quot;:\&quot;fugro.canto.global\&quot;,\&quot;time\&quot;:\&quot;20210407074143000\&quot;,\&quot;name\&quot;:\&quot;The Peak.eps\&quot;,\&quot;addedby\&quot;:\&quot;test\&quot;},{\&quot;scheme\&quot;:\&quot;image\&quot;,\&quot;id\&quot;:\&quot;oi8m9tivlh4599godk3orfss78\&quot;,\&quot;tenant\&quot;:\&quot;fugro.canto.global\&quot;,\&quot;time\&quot;:\&quot;20210407074138000\&quot;,\&quot;name\&quot;:\&quot;The-Peak.png\&quot;,\&quot;addedby\&quot;:\&quot;test\&quot;},{\&quot;scheme\&quot;:\&quot;image\&quot;,\&quot;id\&quot;:\&quot;sjl7fdtvc10k733jbr59bl2f6p\&quot;,\&quot;tenant\&quot;:\&quot;fugro.canto.global\&quot;,\&quot;time\&quot;:\&quot;20210204135756000\&quot;,\&quot;name\&quot;:\&quot;BURIED OBSTRUCTIONS AND UTILITIES-ST.jpg\&quot;,\&quot;addedby\&quot;:\&quot;test\&quot;},{\&quot;scheme\&quot;:\&quot;image\&quot;,\&quot;id\&quot;:\&quot;rqmi4vk9k942v9iqrq4j503h10\&quot;,\&quot;tenant\&quot;:\&quot;fugro.canto.global\&quot;,\&quot;time\&quot;:\&quot;20210609134859000\&quot;,\&quot;name\&quot;:\&quot;Standards.png\&quot;,\&quot;addedby\&quot;:\&quot;test\&quot;},{\&quot;scheme\&quot;:\&quot;image\&quot;,\&quot;id\&quot;:\&quot;s2g3t81vj54gd17c7v0qgkes4l\&quot;,\&quot;tenant\&quot;:\&quot;fugro.canto.global\&quot;,\&quot;time\&quot;:\&quot;20201222105241000\&quot;,\&quot;name\&quot;:\&quot;Fugro Sea Giant Maldives 08.jpg\&quot;,\&quot;addedby\&quot;:\&quot;test\&quot;},{\&quot;scheme\&quot;:\&quot;image\&quot;,\&quot;id\&quot;:\&quot;dappm6vdnl66re9qnbf6ld4c2o\&quot;,\&quot;tenant\&quot;:\&quot;fugro.canto.global\&quot;,\&quot;time\&quot;:\&quot;20210618125357000\&quot;,\&quot;name\&quot;:\&quot;Offshore wind farm, North Sea 02.jpg\&quot;,\&quot;addedby\&quot;:\&quot;test\&quot;},{\&quot;scheme\&quot;:\&quot;image\&quot;,\&quot;id\&quot;:\&quot;mj66jr1i5p53dd7ru25icelr7o\&quot;,\&quot;tenant\&quot;:\&quot;fugro.canto.global\&quot;,\&quot;time\&quot;:\&quot;20210618125357000\&quot;,\&quot;name\&quot;:\&quot;Offshore wind farm, North Sea 01.jpg\&quot;,\&quot;addedby\&quot;:\&quot;test\&quot;},{\&quot;scheme\&quot;:\&quot;image\&quot;,\&quot;id\&quot;:\&quot;ipqbfk4t8l7d58m8v12lgvs454\&quot;,\&quot;tenant\&quot;:\&quot;fugro.canto.global\&quot;,\&quot;time\&quot;:\&quot;20210618125357000\&quot;,\&quot;name\&quot;:\&quot;Offshore wind farm, North Sea 03.jpg\&quot;,\&quot;addedby\&quot;:\&quot;test\&quot;},{\&quot;scheme\&quot;:\&quot;image\&quot;,\&quot;id\&quot;:\&quot;0jbike9au90n90k4geu516fn4d\&quot;,\&quot;tenant\&quot;:\&quot;fugro.canto.global\&quot;,\&quot;time\&quot;:\&quot;20210618125355000\&quot;,\&quot;name\&quot;:\&quot;Offshore wind farm, North Sea 05.jpg\&quot;,\&quot;addedby\&quot;:\&quot;test\&quot;},{\&quot;scheme\&quot;:\&quot;image\&quot;,\&quot;id\&quot;:\&quot;6r44tsa2ft30t6j1eckofe371i\&quot;,\&quot;tenant\&quot;:\&quot;fugro.canto.global\&quot;,\&quot;time\&quot;:\&quot;20210618125354000\&quot;,\&quot;name\&quot;:\&quot;Offshore wind farm, North Sea 04.jpg\&quot;,\&quot;addedby\&quot;:\&quot;test\&quot;},{\&quot;scheme\&quot;:\&quot;image\&quot;,\&quot;id\&quot;:\&quot;0v96j51jnl44t8c6ih1cthq118\&quot;,\&quot;tenant\&quot;:\&quot;fugro.canto.global\&quot;,\&quot;time\&quot;:\&quot;20210618130405000\&quot;,\&quot;name\&quot;:\&quot;View of sky and ocean during geophysical acquisition.jpg\&quot;,\&quot;addedby\&quot;:\&quot;test\&quot;},{\&quot;scheme\&quot;:\&quot;image\&quot;,\&quot;id\&quot;:\&quot;8gbocdmcmp63f2j83hg9p6i57b\&quot;,\&quot;tenant\&quot;:\&quot;fugro.canto.global\&quot;,\&quot;time\&quot;:\&quot;20210618131000000\&quot;,\&quot;name\&quot;:\&quot;Offshore sunset during offshore wind farm geophysical survey 03.jpg\&quot;,\&quot;addedby\&quot;:\&quot;test\&quot;},{\&quot;scheme\&quot;:\&quot;image\&quot;,\&quot;id\&quot;:\&quot;k7ur5ield57s36p0n539s78874\&quot;,\&quot;tenant\&quot;:\&quot;fugro.canto.global\&quot;,\&quot;time\&quot;:\&quot;20201124154847000\&quot;,\&quot;name\&quot;:\&quot;Mark Heine.jpg\&quot;,\&quot;addedby\&quot;:\&quot;test\&quot;},{\&quot;scheme\&quot;:\&quot;image\&quot;,\&quot;id\&quot;:\&quot;6i6jkbhff92ip506deo96e4e5b\&quot;,\&quot;tenant\&quot;:\&quot;fugro.canto.global\&quot;,\&quot;time\&quot;:\&quot;20220126101631000\&quot;,\&quot;name\&quot;:\&quot;Geotechnical drilling for the Technip Project in Egypt 45.jpg\&quot;,\&quot;addedby\&quot;:\&quot;test\&quot;},{\&quot;scheme\&quot;:\&quot;image\&quot;,\&quot;id\&quot;:\&quot;euthk8bhkd1pj2iktss1naul06\&quot;,\&quot;tenant\&quot;:\&quot;fugro.canto.global\&quot;,\&quot;time\&quot;:\&quot;20211202150600000\&quot;,\&quot;name\&quot;:\&quot;CPT operations for settlement assessments, Chile 02.jpg\&quot;,\&quot;addedby\&quot;:\&quot;test\&quot;},{\&quot;scheme\&quot;:\&quot;image\&quot;,\&quot;id\&quot;:\&quot;fd44d6ija55o724m90cmdiob3d\&quot;,\&quot;tenant\&quot;:\&quot;fugro.canto.global\&quot;,\&quot;time\&quot;:\&quot;20211125161601000\&quot;,\&quot;name\&quot;:\&quot;Geotechnical drilling in Hong Kong 04.jpg\&quot;,\&quot;addedby\&quot;:\&quot;test\&quot;},{\&quot;scheme\&quot;:\&quot;image\&quot;,\&quot;id\&quot;:\&quot;h0g48m7eph5rt9od5va2hr1k1d\&quot;,\&quot;tenant\&quot;:\&quot;fugro.canto.global\&quot;,\&quot;time\&quot;:\&quot;20210818115022000\&quot;,\&quot;name\&quot;:\&quot;Fugro Richards Bay-1.jpg\&quot;,\&quot;addedby\&quot;:\&quot;test\&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4eb0353-7423-44ba-a95b-48444d19a551" xsi:nil="true"/>
    <lcf76f155ced4ddcb4097134ff3c332f xmlns="5b0b4d30-ba80-40f5-980c-6e20cb19b1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34676C20823841BEFCC82748482E37" ma:contentTypeVersion="16" ma:contentTypeDescription="Create a new document." ma:contentTypeScope="" ma:versionID="f2876d7ece95fa17e99eea0edbb96dc6">
  <xsd:schema xmlns:xsd="http://www.w3.org/2001/XMLSchema" xmlns:xs="http://www.w3.org/2001/XMLSchema" xmlns:p="http://schemas.microsoft.com/office/2006/metadata/properties" xmlns:ns2="5b0b4d30-ba80-40f5-980c-6e20cb19b14f" xmlns:ns3="f1cf4aed-baa8-43b0-812d-97ab1d1e3242" xmlns:ns4="34eb0353-7423-44ba-a95b-48444d19a551" targetNamespace="http://schemas.microsoft.com/office/2006/metadata/properties" ma:root="true" ma:fieldsID="1802fd727310eeb14fad6659de4cb519" ns2:_="" ns3:_="" ns4:_="">
    <xsd:import namespace="5b0b4d30-ba80-40f5-980c-6e20cb19b14f"/>
    <xsd:import namespace="f1cf4aed-baa8-43b0-812d-97ab1d1e3242"/>
    <xsd:import namespace="34eb0353-7423-44ba-a95b-48444d19a5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b4d30-ba80-40f5-980c-6e20cb19b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a67a60-af10-4059-8a73-72d1c2aa00b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cf4aed-baa8-43b0-812d-97ab1d1e32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eb0353-7423-44ba-a95b-48444d19a55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5552e24-d765-4c12-b64d-392cddd70b71}" ma:internalName="TaxCatchAll" ma:showField="CatchAllData" ma:web="f1cf4aed-baa8-43b0-812d-97ab1d1e3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6D464F-442D-4A1D-BF71-0F2114984AF3}">
  <ds:schemaRefs>
    <ds:schemaRef ds:uri="http://schemas.microsoft.com/sharepoint/v3/contenttype/forms"/>
  </ds:schemaRefs>
</ds:datastoreItem>
</file>

<file path=customXml/itemProps2.xml><?xml version="1.0" encoding="utf-8"?>
<ds:datastoreItem xmlns:ds="http://schemas.openxmlformats.org/officeDocument/2006/customXml" ds:itemID="{8604BC57-1F77-4413-8B95-F5687213EEC0}">
  <ds:schemaRefs>
    <ds:schemaRef ds:uri="http://schemas.microsoft.com/office/2006/metadata/properties"/>
    <ds:schemaRef ds:uri="http://schemas.openxmlformats.org/package/2006/metadata/core-properties"/>
    <ds:schemaRef ds:uri="5b0b4d30-ba80-40f5-980c-6e20cb19b14f"/>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f1cf4aed-baa8-43b0-812d-97ab1d1e3242"/>
    <ds:schemaRef ds:uri="34eb0353-7423-44ba-a95b-48444d19a551"/>
  </ds:schemaRefs>
</ds:datastoreItem>
</file>

<file path=customXml/itemProps3.xml><?xml version="1.0" encoding="utf-8"?>
<ds:datastoreItem xmlns:ds="http://schemas.openxmlformats.org/officeDocument/2006/customXml" ds:itemID="{EAC009AB-FA44-467E-AA4E-017C9020B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b4d30-ba80-40f5-980c-6e20cb19b14f"/>
    <ds:schemaRef ds:uri="f1cf4aed-baa8-43b0-812d-97ab1d1e3242"/>
    <ds:schemaRef ds:uri="34eb0353-7423-44ba-a95b-48444d19a5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374</TotalTime>
  <Words>610</Words>
  <Application>Microsoft Office PowerPoint</Application>
  <PresentationFormat>Breedbeeld</PresentationFormat>
  <Paragraphs>77</Paragraphs>
  <Slides>16</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16</vt:i4>
      </vt:variant>
    </vt:vector>
  </HeadingPairs>
  <TitlesOfParts>
    <vt:vector size="24" baseType="lpstr">
      <vt:lpstr>Arial</vt:lpstr>
      <vt:lpstr>Calibri</vt:lpstr>
      <vt:lpstr>Segoe UI</vt:lpstr>
      <vt:lpstr>Segoe UI Light</vt:lpstr>
      <vt:lpstr>Segoe UI Semibold</vt:lpstr>
      <vt:lpstr>Segoe UI Semilight</vt:lpstr>
      <vt:lpstr>Wingdings</vt:lpstr>
      <vt:lpstr>1_Template Slides</vt:lpstr>
      <vt:lpstr>PowerPoint-presentatie</vt:lpstr>
      <vt:lpstr>Aanleiding</vt:lpstr>
      <vt:lpstr>Werkzaamheden Fugro</vt:lpstr>
      <vt:lpstr>Ontwerpprofiel van toekomstige beek</vt:lpstr>
      <vt:lpstr>Second Opinion – Grondonderzoek Geonius </vt:lpstr>
      <vt:lpstr>Second Opinion – Grondwater</vt:lpstr>
      <vt:lpstr>Second Opinion – Geohydrologische effecten</vt:lpstr>
      <vt:lpstr>Second Opinion – Geohydrologische effecten</vt:lpstr>
      <vt:lpstr>Second Opinion – Geohydrologische effecten</vt:lpstr>
      <vt:lpstr>Archiefgegevens woningen  op basis van verkennend archiefonderzoek</vt:lpstr>
      <vt:lpstr>Second Opinion – Zettingen</vt:lpstr>
      <vt:lpstr>Second Opinion – Stapelstenen muur</vt:lpstr>
      <vt:lpstr>Trillingsrisicoanalyse sloop betonnen bak</vt:lpstr>
      <vt:lpstr>Aanbevelingen</vt:lpstr>
      <vt:lpstr> Eventuele vragen zullen wij graag beantwoorden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Rood, Mick</dc:creator>
  <cp:lastModifiedBy>Désirée Meijers</cp:lastModifiedBy>
  <cp:revision>27</cp:revision>
  <dcterms:created xsi:type="dcterms:W3CDTF">2022-11-14T11:07:49Z</dcterms:created>
  <dcterms:modified xsi:type="dcterms:W3CDTF">2022-12-05T13:17:20Z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0x010100B434676C20823841BEFCC82748482E37</vt:lpwstr>
  </property>
  <property fmtid="{D5CDD505-2E9C-101B-9397-08002B2CF9AE}" pid="3" name="Order">
    <vt:r8>349300</vt:r8>
  </property>
  <property fmtid="{D5CDD505-2E9C-101B-9397-08002B2CF9AE}" pid="4" name="Category">
    <vt:lpwstr>Template</vt:lpwstr>
  </property>
  <property fmtid="{D5CDD505-2E9C-101B-9397-08002B2CF9AE}" pid="5" name="xd_Signature">
    <vt:bool>false</vt:bool>
  </property>
  <property fmtid="{D5CDD505-2E9C-101B-9397-08002B2CF9AE}" pid="6" name="Template Type">
    <vt:lpwstr>FDS</vt:lpwstr>
  </property>
  <property fmtid="{D5CDD505-2E9C-101B-9397-08002B2CF9AE}" pid="7" name="xd_ProgID">
    <vt:lpwstr/>
  </property>
  <property fmtid="{D5CDD505-2E9C-101B-9397-08002B2CF9AE}" pid="8" name="Issue">
    <vt:lpwstr>01</vt:lpwstr>
  </property>
  <property fmtid="{D5CDD505-2E9C-101B-9397-08002B2CF9AE}" pid="9" name="ComplianceAssetId">
    <vt:lpwstr/>
  </property>
  <property fmtid="{D5CDD505-2E9C-101B-9397-08002B2CF9AE}" pid="10" name="TemplateUrl">
    <vt:lpwstr/>
  </property>
  <property fmtid="{D5CDD505-2E9C-101B-9397-08002B2CF9AE}" pid="11" name="Content">
    <vt:lpwstr>MS PowerPoint</vt:lpwstr>
  </property>
  <property fmtid="{D5CDD505-2E9C-101B-9397-08002B2CF9AE}" pid="12" name="MediaServiceImageTags">
    <vt:lpwstr/>
  </property>
</Properties>
</file>

<file path=userCustomization/customUI.xml><?xml version="1.0" encoding="utf-8"?>
<mso:customUI xmlns:mso="http://schemas.microsoft.com/office/2006/01/customui">
  <mso:ribbon>
    <mso:qat>
      <mso:documentControls>
        <mso:control idQ="mso:ObjectAlignMenu" visible="true"/>
        <mso:control idQ="mso:IndentDecrease" visible="true"/>
        <mso:control idQ="mso:IndentIncrease" visible="true"/>
        <mso:control idQ="mso:VideoColorMenu" visible="true"/>
      </mso:documentControls>
    </mso:qat>
  </mso:ribbon>
</mso:customUI>
</file>