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601200" cy="12801600" type="A3"/>
  <p:notesSz cx="6858000" cy="9144000"/>
  <p:defaultTextStyle>
    <a:defPPr>
      <a:defRPr lang="nl-NL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44" y="-72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90" y="3976795"/>
            <a:ext cx="8161020" cy="274404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BA4-1D9B-4CA3-9739-883F5B7FB6D5}" type="datetimeFigureOut">
              <a:rPr lang="nl-NL" smtClean="0"/>
              <a:t>7-12-2018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6524-79AC-46B1-97FE-90A76723F1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9406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BA4-1D9B-4CA3-9739-883F5B7FB6D5}" type="datetimeFigureOut">
              <a:rPr lang="nl-NL" smtClean="0"/>
              <a:t>7-12-2018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6524-79AC-46B1-97FE-90A76723F1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032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746220" y="717127"/>
            <a:ext cx="3023711" cy="15293764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71751" y="717127"/>
            <a:ext cx="8914448" cy="1529376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BA4-1D9B-4CA3-9739-883F5B7FB6D5}" type="datetimeFigureOut">
              <a:rPr lang="nl-NL" smtClean="0"/>
              <a:t>7-12-2018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6524-79AC-46B1-97FE-90A76723F1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821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BA4-1D9B-4CA3-9739-883F5B7FB6D5}" type="datetimeFigureOut">
              <a:rPr lang="nl-NL" smtClean="0"/>
              <a:t>7-12-2018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6524-79AC-46B1-97FE-90A76723F1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7578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8429" y="8226215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58429" y="5425866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BA4-1D9B-4CA3-9739-883F5B7FB6D5}" type="datetimeFigureOut">
              <a:rPr lang="nl-NL" smtClean="0"/>
              <a:t>7-12-2018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6524-79AC-46B1-97FE-90A76723F1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5943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71752" y="4181264"/>
            <a:ext cx="5969079" cy="11829627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800850" y="4181264"/>
            <a:ext cx="5969080" cy="11829627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BA4-1D9B-4CA3-9739-883F5B7FB6D5}" type="datetimeFigureOut">
              <a:rPr lang="nl-NL" smtClean="0"/>
              <a:t>7-12-2018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6524-79AC-46B1-97FE-90A76723F1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731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0060" y="512657"/>
            <a:ext cx="864108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80061" y="2865545"/>
            <a:ext cx="4242197" cy="119422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0061" y="4059768"/>
            <a:ext cx="4242197" cy="7375737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877277" y="2865545"/>
            <a:ext cx="4243864" cy="119422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877277" y="4059768"/>
            <a:ext cx="4243864" cy="7375737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BA4-1D9B-4CA3-9739-883F5B7FB6D5}" type="datetimeFigureOut">
              <a:rPr lang="nl-NL" smtClean="0"/>
              <a:t>7-12-2018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6524-79AC-46B1-97FE-90A76723F1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49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BA4-1D9B-4CA3-9739-883F5B7FB6D5}" type="datetimeFigureOut">
              <a:rPr lang="nl-NL" smtClean="0"/>
              <a:t>7-12-2018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6524-79AC-46B1-97FE-90A76723F1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1780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BA4-1D9B-4CA3-9739-883F5B7FB6D5}" type="datetimeFigureOut">
              <a:rPr lang="nl-NL" smtClean="0"/>
              <a:t>7-12-2018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6524-79AC-46B1-97FE-90A76723F1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755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0061" y="509693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53802" y="509695"/>
            <a:ext cx="5367338" cy="1092581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80061" y="2678855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BA4-1D9B-4CA3-9739-883F5B7FB6D5}" type="datetimeFigureOut">
              <a:rPr lang="nl-NL" smtClean="0"/>
              <a:t>7-12-2018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6524-79AC-46B1-97FE-90A76723F1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431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81902" y="8961121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881902" y="1143847"/>
            <a:ext cx="5760720" cy="768096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881902" y="10019032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BA4-1D9B-4CA3-9739-883F5B7FB6D5}" type="datetimeFigureOut">
              <a:rPr lang="nl-NL" smtClean="0"/>
              <a:t>7-12-2018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6524-79AC-46B1-97FE-90A76723F1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643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80060" y="512657"/>
            <a:ext cx="8641080" cy="21336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80060" y="11865189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DFBA4-1D9B-4CA3-9739-883F5B7FB6D5}" type="datetimeFigureOut">
              <a:rPr lang="nl-NL" smtClean="0"/>
              <a:t>7-12-2018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280410" y="11865189"/>
            <a:ext cx="30403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880860" y="11865189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16524-79AC-46B1-97FE-90A76723F1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809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426114" y="464838"/>
            <a:ext cx="626469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VOORBEELD VAN INWONER</a:t>
            </a:r>
          </a:p>
          <a:p>
            <a:r>
              <a:rPr lang="nl-NL" sz="2000" dirty="0" smtClean="0"/>
              <a:t>Maatregelen getroffen door:</a:t>
            </a:r>
            <a:br>
              <a:rPr lang="nl-NL" sz="2000" dirty="0" smtClean="0"/>
            </a:br>
            <a:r>
              <a:rPr lang="nl-NL" sz="2000" dirty="0" smtClean="0"/>
              <a:t>Luuk </a:t>
            </a:r>
            <a:r>
              <a:rPr lang="nl-NL" sz="2000" dirty="0" err="1" smtClean="0"/>
              <a:t>Fidder</a:t>
            </a:r>
            <a:r>
              <a:rPr lang="nl-NL" sz="2000" dirty="0" smtClean="0"/>
              <a:t>, Putstraat 13, Oirsbeek</a:t>
            </a:r>
            <a:endParaRPr lang="nl-NL" sz="2000" dirty="0"/>
          </a:p>
        </p:txBody>
      </p:sp>
      <p:sp>
        <p:nvSpPr>
          <p:cNvPr id="6" name="Rechthoek 5"/>
          <p:cNvSpPr/>
          <p:nvPr/>
        </p:nvSpPr>
        <p:spPr>
          <a:xfrm>
            <a:off x="4629856" y="4240560"/>
            <a:ext cx="39871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800" dirty="0"/>
              <a:t>Om de tuin is een hoge band geplaatst, </a:t>
            </a:r>
            <a:r>
              <a:rPr lang="nl-NL" sz="1800" dirty="0" smtClean="0"/>
              <a:t>(e.e.a. samen met de gemeente), oprit </a:t>
            </a:r>
            <a:r>
              <a:rPr lang="nl-NL" sz="1800" dirty="0"/>
              <a:t>is verhoogd </a:t>
            </a:r>
            <a:r>
              <a:rPr lang="nl-NL" sz="1800" dirty="0" smtClean="0"/>
              <a:t> (rekening </a:t>
            </a:r>
            <a:r>
              <a:rPr lang="nl-NL" sz="1800" dirty="0"/>
              <a:t>houdend met hoogte waterstand uit het verleden</a:t>
            </a:r>
            <a:r>
              <a:rPr lang="nl-NL" sz="1800" dirty="0" smtClean="0"/>
              <a:t>). </a:t>
            </a:r>
            <a:br>
              <a:rPr lang="nl-NL" sz="1800" dirty="0" smtClean="0"/>
            </a:br>
            <a:r>
              <a:rPr lang="nl-NL" sz="1800" dirty="0" smtClean="0"/>
              <a:t>In </a:t>
            </a:r>
            <a:r>
              <a:rPr lang="nl-NL" sz="1800" dirty="0"/>
              <a:t>de tuin zijn twee putten gemaakt voorzien van twee dompelpompen t.b.v. opvang regenwater vanaf </a:t>
            </a:r>
            <a:r>
              <a:rPr lang="nl-NL" sz="1800" dirty="0" smtClean="0"/>
              <a:t>daken, aangezien </a:t>
            </a:r>
            <a:r>
              <a:rPr lang="nl-NL" sz="1800" dirty="0"/>
              <a:t>afvoeren naar het riool zijn voorzien van </a:t>
            </a:r>
            <a:r>
              <a:rPr lang="nl-NL" sz="1800" dirty="0" smtClean="0"/>
              <a:t>terugslagkleppen. </a:t>
            </a:r>
            <a:br>
              <a:rPr lang="nl-NL" sz="1800" dirty="0" smtClean="0"/>
            </a:br>
            <a:r>
              <a:rPr lang="nl-NL" sz="1800" dirty="0" smtClean="0"/>
              <a:t>Afvoer </a:t>
            </a:r>
            <a:r>
              <a:rPr lang="nl-NL" sz="1800" dirty="0"/>
              <a:t>dompelpompen naar straatzijde.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84" y="345614"/>
            <a:ext cx="2868168" cy="2795016"/>
          </a:xfrm>
          <a:prstGeom prst="rect">
            <a:avLst/>
          </a:prstGeom>
        </p:spPr>
      </p:pic>
      <p:pic>
        <p:nvPicPr>
          <p:cNvPr id="1030" name="Picture 6" descr="C:\Users\s.vanwylick\AppData\Local\Microsoft\Windows\INetCache\Content.Outlook\UJKWAB3B\water 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91" y="7336904"/>
            <a:ext cx="3764987" cy="23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.vanwylick\AppData\Local\Microsoft\Windows\INetCache\Content.Outlook\UJKWAB3B\water 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14" y="4356145"/>
            <a:ext cx="3744416" cy="267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.vanwylick\AppData\Local\Microsoft\Windows\INetCache\Content.Outlook\UJKWAB3B\water 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435" y="1766226"/>
            <a:ext cx="2416028" cy="225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s.vanwylick\AppData\Local\Microsoft\Windows\INetCache\Content.Outlook\UJKWAB3B\water 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72" y="1743123"/>
            <a:ext cx="2875586" cy="228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.vanwylick\AppData\Local\Microsoft\Windows\INetCache\Content.Outlook\BU1FIAIE\water 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592" y="7350910"/>
            <a:ext cx="3326116" cy="234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.vanwylick\AppData\Local\Microsoft\Windows\INetCache\Content.Outlook\BU1FIAIE\water 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288" y="9917994"/>
            <a:ext cx="5121923" cy="267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77217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37</Words>
  <Application>Microsoft Office PowerPoint</Application>
  <PresentationFormat>A3 (297 x 420 mm)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2" baseType="lpstr">
      <vt:lpstr>Kantoorthema</vt:lpstr>
      <vt:lpstr>PowerPoint-presentatie</vt:lpstr>
    </vt:vector>
  </TitlesOfParts>
  <Company>Waterschap Limburg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Sabine van Wylick</dc:creator>
  <cp:lastModifiedBy>Sabine van Wylick</cp:lastModifiedBy>
  <cp:revision>4</cp:revision>
  <dcterms:created xsi:type="dcterms:W3CDTF">2018-12-06T13:01:12Z</dcterms:created>
  <dcterms:modified xsi:type="dcterms:W3CDTF">2018-12-07T15:04:06Z</dcterms:modified>
</cp:coreProperties>
</file>